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Lst>
  <p:notesMasterIdLst>
    <p:notesMasterId r:id="rId37"/>
  </p:notesMasterIdLst>
  <p:sldIdLst>
    <p:sldId id="256" r:id="rId6"/>
    <p:sldId id="257" r:id="rId7"/>
    <p:sldId id="260" r:id="rId8"/>
    <p:sldId id="263" r:id="rId9"/>
    <p:sldId id="264" r:id="rId10"/>
    <p:sldId id="266" r:id="rId11"/>
    <p:sldId id="261" r:id="rId12"/>
    <p:sldId id="262" r:id="rId13"/>
    <p:sldId id="272" r:id="rId14"/>
    <p:sldId id="269" r:id="rId15"/>
    <p:sldId id="267" r:id="rId16"/>
    <p:sldId id="270" r:id="rId17"/>
    <p:sldId id="271" r:id="rId18"/>
    <p:sldId id="273" r:id="rId19"/>
    <p:sldId id="290"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53932B-87A6-4819-BA99-30979B7AD5F9}" v="445" dt="2020-09-06T15:10:56.27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4"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calle Cup" userId="acdf420d-3d1b-463e-9173-44ff0cd1b36a" providerId="ADAL" clId="{A453932B-87A6-4819-BA99-30979B7AD5F9}"/>
    <pc:docChg chg="undo redo custSel mod addSld delSld modSld addMainMaster">
      <pc:chgData name="Pascalle Cup" userId="acdf420d-3d1b-463e-9173-44ff0cd1b36a" providerId="ADAL" clId="{A453932B-87A6-4819-BA99-30979B7AD5F9}" dt="2020-09-06T15:24:45.209" v="1654" actId="20577"/>
      <pc:docMkLst>
        <pc:docMk/>
      </pc:docMkLst>
      <pc:sldChg chg="modSp mod">
        <pc:chgData name="Pascalle Cup" userId="acdf420d-3d1b-463e-9173-44ff0cd1b36a" providerId="ADAL" clId="{A453932B-87A6-4819-BA99-30979B7AD5F9}" dt="2020-09-06T15:09:18.487" v="1619" actId="20577"/>
        <pc:sldMkLst>
          <pc:docMk/>
          <pc:sldMk cId="1158193465" sldId="257"/>
        </pc:sldMkLst>
        <pc:spChg chg="mod">
          <ac:chgData name="Pascalle Cup" userId="acdf420d-3d1b-463e-9173-44ff0cd1b36a" providerId="ADAL" clId="{A453932B-87A6-4819-BA99-30979B7AD5F9}" dt="2020-09-06T15:09:18.487" v="1619" actId="20577"/>
          <ac:spMkLst>
            <pc:docMk/>
            <pc:sldMk cId="1158193465" sldId="257"/>
            <ac:spMk id="3" creationId="{6350A752-747C-4523-9998-A0E7BA175E2B}"/>
          </ac:spMkLst>
        </pc:spChg>
      </pc:sldChg>
      <pc:sldChg chg="delSp modSp del mod">
        <pc:chgData name="Pascalle Cup" userId="acdf420d-3d1b-463e-9173-44ff0cd1b36a" providerId="ADAL" clId="{A453932B-87A6-4819-BA99-30979B7AD5F9}" dt="2020-09-06T13:32:23.551" v="122" actId="47"/>
        <pc:sldMkLst>
          <pc:docMk/>
          <pc:sldMk cId="3711931851" sldId="259"/>
        </pc:sldMkLst>
        <pc:spChg chg="mod">
          <ac:chgData name="Pascalle Cup" userId="acdf420d-3d1b-463e-9173-44ff0cd1b36a" providerId="ADAL" clId="{A453932B-87A6-4819-BA99-30979B7AD5F9}" dt="2020-09-06T13:31:11.144" v="100" actId="21"/>
          <ac:spMkLst>
            <pc:docMk/>
            <pc:sldMk cId="3711931851" sldId="259"/>
            <ac:spMk id="2" creationId="{885411FA-7163-4BD1-8DDB-3EC55B018493}"/>
          </ac:spMkLst>
        </pc:spChg>
        <pc:graphicFrameChg chg="del modGraphic">
          <ac:chgData name="Pascalle Cup" userId="acdf420d-3d1b-463e-9173-44ff0cd1b36a" providerId="ADAL" clId="{A453932B-87A6-4819-BA99-30979B7AD5F9}" dt="2020-09-06T13:30:57.581" v="98" actId="21"/>
          <ac:graphicFrameMkLst>
            <pc:docMk/>
            <pc:sldMk cId="3711931851" sldId="259"/>
            <ac:graphicFrameMk id="3" creationId="{12CDFF05-B16E-40D7-8346-8A29A24321FC}"/>
          </ac:graphicFrameMkLst>
        </pc:graphicFrameChg>
      </pc:sldChg>
      <pc:sldChg chg="modSp mod">
        <pc:chgData name="Pascalle Cup" userId="acdf420d-3d1b-463e-9173-44ff0cd1b36a" providerId="ADAL" clId="{A453932B-87A6-4819-BA99-30979B7AD5F9}" dt="2020-09-06T15:01:33.769" v="1451" actId="1076"/>
        <pc:sldMkLst>
          <pc:docMk/>
          <pc:sldMk cId="2928720344" sldId="261"/>
        </pc:sldMkLst>
        <pc:spChg chg="mod">
          <ac:chgData name="Pascalle Cup" userId="acdf420d-3d1b-463e-9173-44ff0cd1b36a" providerId="ADAL" clId="{A453932B-87A6-4819-BA99-30979B7AD5F9}" dt="2020-09-06T15:01:29.111" v="1450" actId="1076"/>
          <ac:spMkLst>
            <pc:docMk/>
            <pc:sldMk cId="2928720344" sldId="261"/>
            <ac:spMk id="2" creationId="{94EF3352-89FD-41CC-B889-AC5190AB496E}"/>
          </ac:spMkLst>
        </pc:spChg>
        <pc:spChg chg="mod">
          <ac:chgData name="Pascalle Cup" userId="acdf420d-3d1b-463e-9173-44ff0cd1b36a" providerId="ADAL" clId="{A453932B-87A6-4819-BA99-30979B7AD5F9}" dt="2020-09-06T15:01:33.769" v="1451" actId="1076"/>
          <ac:spMkLst>
            <pc:docMk/>
            <pc:sldMk cId="2928720344" sldId="261"/>
            <ac:spMk id="3" creationId="{FBF3593E-4E46-4B19-928D-4A6389B5FF65}"/>
          </ac:spMkLst>
        </pc:spChg>
      </pc:sldChg>
      <pc:sldChg chg="addSp delSp modSp new mod modAnim">
        <pc:chgData name="Pascalle Cup" userId="acdf420d-3d1b-463e-9173-44ff0cd1b36a" providerId="ADAL" clId="{A453932B-87A6-4819-BA99-30979B7AD5F9}" dt="2020-09-06T15:02:46.503" v="1525"/>
        <pc:sldMkLst>
          <pc:docMk/>
          <pc:sldMk cId="2118503691" sldId="262"/>
        </pc:sldMkLst>
        <pc:spChg chg="mod">
          <ac:chgData name="Pascalle Cup" userId="acdf420d-3d1b-463e-9173-44ff0cd1b36a" providerId="ADAL" clId="{A453932B-87A6-4819-BA99-30979B7AD5F9}" dt="2020-09-06T15:01:51.897" v="1487" actId="20577"/>
          <ac:spMkLst>
            <pc:docMk/>
            <pc:sldMk cId="2118503691" sldId="262"/>
            <ac:spMk id="2" creationId="{04E281BF-F694-4480-9D7D-77CC00CB9862}"/>
          </ac:spMkLst>
        </pc:spChg>
        <pc:spChg chg="add del mod">
          <ac:chgData name="Pascalle Cup" userId="acdf420d-3d1b-463e-9173-44ff0cd1b36a" providerId="ADAL" clId="{A453932B-87A6-4819-BA99-30979B7AD5F9}" dt="2020-09-06T13:28:29.751" v="67" actId="478"/>
          <ac:spMkLst>
            <pc:docMk/>
            <pc:sldMk cId="2118503691" sldId="262"/>
            <ac:spMk id="4" creationId="{9F814F56-3514-41DD-A97A-3C344E53BDED}"/>
          </ac:spMkLst>
        </pc:spChg>
        <pc:spChg chg="add mod">
          <ac:chgData name="Pascalle Cup" userId="acdf420d-3d1b-463e-9173-44ff0cd1b36a" providerId="ADAL" clId="{A453932B-87A6-4819-BA99-30979B7AD5F9}" dt="2020-09-06T13:28:37.988" v="69" actId="14100"/>
          <ac:spMkLst>
            <pc:docMk/>
            <pc:sldMk cId="2118503691" sldId="262"/>
            <ac:spMk id="6" creationId="{9E94662F-1D1A-4C7D-A98F-57ADF7516F16}"/>
          </ac:spMkLst>
        </pc:spChg>
        <pc:spChg chg="add mod">
          <ac:chgData name="Pascalle Cup" userId="acdf420d-3d1b-463e-9173-44ff0cd1b36a" providerId="ADAL" clId="{A453932B-87A6-4819-BA99-30979B7AD5F9}" dt="2020-09-06T13:49:42.291" v="968" actId="14100"/>
          <ac:spMkLst>
            <pc:docMk/>
            <pc:sldMk cId="2118503691" sldId="262"/>
            <ac:spMk id="8" creationId="{1FE171C7-12B7-489C-94BB-EA01E76E0900}"/>
          </ac:spMkLst>
        </pc:spChg>
      </pc:sldChg>
      <pc:sldChg chg="addSp modSp new mod modAnim">
        <pc:chgData name="Pascalle Cup" userId="acdf420d-3d1b-463e-9173-44ff0cd1b36a" providerId="ADAL" clId="{A453932B-87A6-4819-BA99-30979B7AD5F9}" dt="2020-09-06T14:01:04.030" v="1446"/>
        <pc:sldMkLst>
          <pc:docMk/>
          <pc:sldMk cId="500937526" sldId="263"/>
        </pc:sldMkLst>
        <pc:spChg chg="add mod">
          <ac:chgData name="Pascalle Cup" userId="acdf420d-3d1b-463e-9173-44ff0cd1b36a" providerId="ADAL" clId="{A453932B-87A6-4819-BA99-30979B7AD5F9}" dt="2020-09-06T13:31:58.073" v="116" actId="255"/>
          <ac:spMkLst>
            <pc:docMk/>
            <pc:sldMk cId="500937526" sldId="263"/>
            <ac:spMk id="3" creationId="{9609A19A-4D23-4467-ADBC-76CEED0B9C2F}"/>
          </ac:spMkLst>
        </pc:spChg>
        <pc:spChg chg="add mod">
          <ac:chgData name="Pascalle Cup" userId="acdf420d-3d1b-463e-9173-44ff0cd1b36a" providerId="ADAL" clId="{A453932B-87A6-4819-BA99-30979B7AD5F9}" dt="2020-09-06T13:32:12.143" v="120" actId="1076"/>
          <ac:spMkLst>
            <pc:docMk/>
            <pc:sldMk cId="500937526" sldId="263"/>
            <ac:spMk id="5" creationId="{A1F9E869-2AA4-42B9-B7DC-8989B4689B0D}"/>
          </ac:spMkLst>
        </pc:spChg>
        <pc:spChg chg="add mod">
          <ac:chgData name="Pascalle Cup" userId="acdf420d-3d1b-463e-9173-44ff0cd1b36a" providerId="ADAL" clId="{A453932B-87A6-4819-BA99-30979B7AD5F9}" dt="2020-09-06T13:33:50.042" v="126" actId="1076"/>
          <ac:spMkLst>
            <pc:docMk/>
            <pc:sldMk cId="500937526" sldId="263"/>
            <ac:spMk id="7" creationId="{F61F3FC9-20D9-445E-AF04-AEE12D868518}"/>
          </ac:spMkLst>
        </pc:spChg>
        <pc:graphicFrameChg chg="add mod modGraphic">
          <ac:chgData name="Pascalle Cup" userId="acdf420d-3d1b-463e-9173-44ff0cd1b36a" providerId="ADAL" clId="{A453932B-87A6-4819-BA99-30979B7AD5F9}" dt="2020-09-06T13:32:16.543" v="121" actId="1076"/>
          <ac:graphicFrameMkLst>
            <pc:docMk/>
            <pc:sldMk cId="500937526" sldId="263"/>
            <ac:graphicFrameMk id="2" creationId="{07DB8FA8-9AFB-4E2F-A808-9FBE73224DEA}"/>
          </ac:graphicFrameMkLst>
        </pc:graphicFrameChg>
      </pc:sldChg>
      <pc:sldChg chg="addSp modSp new mod">
        <pc:chgData name="Pascalle Cup" userId="acdf420d-3d1b-463e-9173-44ff0cd1b36a" providerId="ADAL" clId="{A453932B-87A6-4819-BA99-30979B7AD5F9}" dt="2020-09-06T15:24:45.209" v="1654" actId="20577"/>
        <pc:sldMkLst>
          <pc:docMk/>
          <pc:sldMk cId="773718191" sldId="264"/>
        </pc:sldMkLst>
        <pc:graphicFrameChg chg="add mod modGraphic">
          <ac:chgData name="Pascalle Cup" userId="acdf420d-3d1b-463e-9173-44ff0cd1b36a" providerId="ADAL" clId="{A453932B-87A6-4819-BA99-30979B7AD5F9}" dt="2020-09-06T15:24:45.209" v="1654" actId="20577"/>
          <ac:graphicFrameMkLst>
            <pc:docMk/>
            <pc:sldMk cId="773718191" sldId="264"/>
            <ac:graphicFrameMk id="3" creationId="{CC2529F6-6E12-4352-A248-9318E59A9F64}"/>
          </ac:graphicFrameMkLst>
        </pc:graphicFrameChg>
      </pc:sldChg>
      <pc:sldChg chg="new del">
        <pc:chgData name="Pascalle Cup" userId="acdf420d-3d1b-463e-9173-44ff0cd1b36a" providerId="ADAL" clId="{A453932B-87A6-4819-BA99-30979B7AD5F9}" dt="2020-09-06T13:33:40.960" v="125" actId="47"/>
        <pc:sldMkLst>
          <pc:docMk/>
          <pc:sldMk cId="2295919483" sldId="265"/>
        </pc:sldMkLst>
      </pc:sldChg>
      <pc:sldChg chg="add">
        <pc:chgData name="Pascalle Cup" userId="acdf420d-3d1b-463e-9173-44ff0cd1b36a" providerId="ADAL" clId="{A453932B-87A6-4819-BA99-30979B7AD5F9}" dt="2020-09-06T13:33:34.951" v="124"/>
        <pc:sldMkLst>
          <pc:docMk/>
          <pc:sldMk cId="4159768415" sldId="266"/>
        </pc:sldMkLst>
      </pc:sldChg>
      <pc:sldChg chg="addSp delSp modSp new mod">
        <pc:chgData name="Pascalle Cup" userId="acdf420d-3d1b-463e-9173-44ff0cd1b36a" providerId="ADAL" clId="{A453932B-87A6-4819-BA99-30979B7AD5F9}" dt="2020-09-06T13:53:06.733" v="1000" actId="207"/>
        <pc:sldMkLst>
          <pc:docMk/>
          <pc:sldMk cId="2679571429" sldId="267"/>
        </pc:sldMkLst>
        <pc:graphicFrameChg chg="add del mod modGraphic">
          <ac:chgData name="Pascalle Cup" userId="acdf420d-3d1b-463e-9173-44ff0cd1b36a" providerId="ADAL" clId="{A453932B-87A6-4819-BA99-30979B7AD5F9}" dt="2020-09-06T13:36:01.956" v="150"/>
          <ac:graphicFrameMkLst>
            <pc:docMk/>
            <pc:sldMk cId="2679571429" sldId="267"/>
            <ac:graphicFrameMk id="2" creationId="{54923A6F-2570-4703-87E4-5B601C262890}"/>
          </ac:graphicFrameMkLst>
        </pc:graphicFrameChg>
        <pc:graphicFrameChg chg="add mod modGraphic">
          <ac:chgData name="Pascalle Cup" userId="acdf420d-3d1b-463e-9173-44ff0cd1b36a" providerId="ADAL" clId="{A453932B-87A6-4819-BA99-30979B7AD5F9}" dt="2020-09-06T13:53:06.733" v="1000" actId="207"/>
          <ac:graphicFrameMkLst>
            <pc:docMk/>
            <pc:sldMk cId="2679571429" sldId="267"/>
            <ac:graphicFrameMk id="3" creationId="{136680AC-BBDE-465E-B666-84866A395C41}"/>
          </ac:graphicFrameMkLst>
        </pc:graphicFrameChg>
      </pc:sldChg>
      <pc:sldChg chg="addSp delSp modSp new del mod">
        <pc:chgData name="Pascalle Cup" userId="acdf420d-3d1b-463e-9173-44ff0cd1b36a" providerId="ADAL" clId="{A453932B-87A6-4819-BA99-30979B7AD5F9}" dt="2020-09-06T13:50:04.386" v="969" actId="47"/>
        <pc:sldMkLst>
          <pc:docMk/>
          <pc:sldMk cId="653192668" sldId="268"/>
        </pc:sldMkLst>
        <pc:spChg chg="add del mod">
          <ac:chgData name="Pascalle Cup" userId="acdf420d-3d1b-463e-9173-44ff0cd1b36a" providerId="ADAL" clId="{A453932B-87A6-4819-BA99-30979B7AD5F9}" dt="2020-09-06T13:42:05.605" v="509" actId="478"/>
          <ac:spMkLst>
            <pc:docMk/>
            <pc:sldMk cId="653192668" sldId="268"/>
            <ac:spMk id="3" creationId="{F36A2C1F-E6E6-4E36-B7FC-BC8DBAA11BCA}"/>
          </ac:spMkLst>
        </pc:spChg>
        <pc:spChg chg="add mod">
          <ac:chgData name="Pascalle Cup" userId="acdf420d-3d1b-463e-9173-44ff0cd1b36a" providerId="ADAL" clId="{A453932B-87A6-4819-BA99-30979B7AD5F9}" dt="2020-09-06T13:40:27.261" v="207" actId="1076"/>
          <ac:spMkLst>
            <pc:docMk/>
            <pc:sldMk cId="653192668" sldId="268"/>
            <ac:spMk id="5" creationId="{C1DA99CC-CFD9-4D70-BABF-3B650D192192}"/>
          </ac:spMkLst>
        </pc:spChg>
        <pc:spChg chg="add mod">
          <ac:chgData name="Pascalle Cup" userId="acdf420d-3d1b-463e-9173-44ff0cd1b36a" providerId="ADAL" clId="{A453932B-87A6-4819-BA99-30979B7AD5F9}" dt="2020-09-06T13:40:29.646" v="208" actId="1076"/>
          <ac:spMkLst>
            <pc:docMk/>
            <pc:sldMk cId="653192668" sldId="268"/>
            <ac:spMk id="7" creationId="{18C4E014-3DDF-4583-81A0-5AA60BC7CC8D}"/>
          </ac:spMkLst>
        </pc:spChg>
        <pc:spChg chg="add mod">
          <ac:chgData name="Pascalle Cup" userId="acdf420d-3d1b-463e-9173-44ff0cd1b36a" providerId="ADAL" clId="{A453932B-87A6-4819-BA99-30979B7AD5F9}" dt="2020-09-06T13:40:32.064" v="209" actId="1076"/>
          <ac:spMkLst>
            <pc:docMk/>
            <pc:sldMk cId="653192668" sldId="268"/>
            <ac:spMk id="9" creationId="{74D46CD3-FA20-41B9-BFB1-71D48AE46FD2}"/>
          </ac:spMkLst>
        </pc:spChg>
        <pc:spChg chg="add mod">
          <ac:chgData name="Pascalle Cup" userId="acdf420d-3d1b-463e-9173-44ff0cd1b36a" providerId="ADAL" clId="{A453932B-87A6-4819-BA99-30979B7AD5F9}" dt="2020-09-06T13:40:34.969" v="210" actId="1076"/>
          <ac:spMkLst>
            <pc:docMk/>
            <pc:sldMk cId="653192668" sldId="268"/>
            <ac:spMk id="11" creationId="{F8DA9F58-B281-4F1C-84C1-5A4AD7AF501C}"/>
          </ac:spMkLst>
        </pc:spChg>
        <pc:spChg chg="add mod">
          <ac:chgData name="Pascalle Cup" userId="acdf420d-3d1b-463e-9173-44ff0cd1b36a" providerId="ADAL" clId="{A453932B-87A6-4819-BA99-30979B7AD5F9}" dt="2020-09-06T13:40:38.050" v="211" actId="1076"/>
          <ac:spMkLst>
            <pc:docMk/>
            <pc:sldMk cId="653192668" sldId="268"/>
            <ac:spMk id="13" creationId="{8C37CBD2-453C-45C6-A0CC-7982B3ED1603}"/>
          </ac:spMkLst>
        </pc:spChg>
        <pc:spChg chg="add mod">
          <ac:chgData name="Pascalle Cup" userId="acdf420d-3d1b-463e-9173-44ff0cd1b36a" providerId="ADAL" clId="{A453932B-87A6-4819-BA99-30979B7AD5F9}" dt="2020-09-06T13:39:43.263" v="201" actId="1076"/>
          <ac:spMkLst>
            <pc:docMk/>
            <pc:sldMk cId="653192668" sldId="268"/>
            <ac:spMk id="15" creationId="{458FB0A8-D527-40EB-9E7D-AB040743E188}"/>
          </ac:spMkLst>
        </pc:spChg>
        <pc:spChg chg="add mod">
          <ac:chgData name="Pascalle Cup" userId="acdf420d-3d1b-463e-9173-44ff0cd1b36a" providerId="ADAL" clId="{A453932B-87A6-4819-BA99-30979B7AD5F9}" dt="2020-09-06T13:39:58.215" v="203" actId="1076"/>
          <ac:spMkLst>
            <pc:docMk/>
            <pc:sldMk cId="653192668" sldId="268"/>
            <ac:spMk id="17" creationId="{5C60BDB6-A2D5-49CC-966D-A059325E2DE2}"/>
          </ac:spMkLst>
        </pc:spChg>
        <pc:spChg chg="add mod">
          <ac:chgData name="Pascalle Cup" userId="acdf420d-3d1b-463e-9173-44ff0cd1b36a" providerId="ADAL" clId="{A453932B-87A6-4819-BA99-30979B7AD5F9}" dt="2020-09-06T13:40:11.069" v="205" actId="1076"/>
          <ac:spMkLst>
            <pc:docMk/>
            <pc:sldMk cId="653192668" sldId="268"/>
            <ac:spMk id="19" creationId="{F06E6BB7-5AA2-416D-A096-45B60A4A590B}"/>
          </ac:spMkLst>
        </pc:spChg>
        <pc:spChg chg="add del mod">
          <ac:chgData name="Pascalle Cup" userId="acdf420d-3d1b-463e-9173-44ff0cd1b36a" providerId="ADAL" clId="{A453932B-87A6-4819-BA99-30979B7AD5F9}" dt="2020-09-06T13:42:09.090" v="510" actId="21"/>
          <ac:spMkLst>
            <pc:docMk/>
            <pc:sldMk cId="653192668" sldId="268"/>
            <ac:spMk id="20" creationId="{AD287B84-14F9-429D-9CFD-9CD819F61D74}"/>
          </ac:spMkLst>
        </pc:spChg>
      </pc:sldChg>
      <pc:sldChg chg="addSp delSp modSp new mod setBg modAnim">
        <pc:chgData name="Pascalle Cup" userId="acdf420d-3d1b-463e-9173-44ff0cd1b36a" providerId="ADAL" clId="{A453932B-87A6-4819-BA99-30979B7AD5F9}" dt="2020-09-06T15:02:56.333" v="1526"/>
        <pc:sldMkLst>
          <pc:docMk/>
          <pc:sldMk cId="3429913254" sldId="269"/>
        </pc:sldMkLst>
        <pc:spChg chg="add del mod">
          <ac:chgData name="Pascalle Cup" userId="acdf420d-3d1b-463e-9173-44ff0cd1b36a" providerId="ADAL" clId="{A453932B-87A6-4819-BA99-30979B7AD5F9}" dt="2020-09-06T13:48:36.174" v="956" actId="478"/>
          <ac:spMkLst>
            <pc:docMk/>
            <pc:sldMk cId="3429913254" sldId="269"/>
            <ac:spMk id="3" creationId="{0180F1C3-B665-4EDF-B055-91E40E73CFBB}"/>
          </ac:spMkLst>
        </pc:spChg>
        <pc:spChg chg="add del">
          <ac:chgData name="Pascalle Cup" userId="acdf420d-3d1b-463e-9173-44ff0cd1b36a" providerId="ADAL" clId="{A453932B-87A6-4819-BA99-30979B7AD5F9}" dt="2020-09-06T13:42:43.516" v="521" actId="26606"/>
          <ac:spMkLst>
            <pc:docMk/>
            <pc:sldMk cId="3429913254" sldId="269"/>
            <ac:spMk id="16" creationId="{104332FF-8349-42A5-B5C8-5EE3825CE252}"/>
          </ac:spMkLst>
        </pc:spChg>
        <pc:spChg chg="add del">
          <ac:chgData name="Pascalle Cup" userId="acdf420d-3d1b-463e-9173-44ff0cd1b36a" providerId="ADAL" clId="{A453932B-87A6-4819-BA99-30979B7AD5F9}" dt="2020-09-06T13:42:49.869" v="525" actId="26606"/>
          <ac:spMkLst>
            <pc:docMk/>
            <pc:sldMk cId="3429913254" sldId="269"/>
            <ac:spMk id="17" creationId="{104332FF-8349-42A5-B5C8-5EE3825CE252}"/>
          </ac:spMkLst>
        </pc:spChg>
        <pc:spChg chg="add del">
          <ac:chgData name="Pascalle Cup" userId="acdf420d-3d1b-463e-9173-44ff0cd1b36a" providerId="ADAL" clId="{A453932B-87A6-4819-BA99-30979B7AD5F9}" dt="2020-09-06T13:42:43.516" v="521" actId="26606"/>
          <ac:spMkLst>
            <pc:docMk/>
            <pc:sldMk cId="3429913254" sldId="269"/>
            <ac:spMk id="18" creationId="{E5F17139-31EE-46AC-B04F-DBBD852DD6CB}"/>
          </ac:spMkLst>
        </pc:spChg>
        <pc:spChg chg="add del">
          <ac:chgData name="Pascalle Cup" userId="acdf420d-3d1b-463e-9173-44ff0cd1b36a" providerId="ADAL" clId="{A453932B-87A6-4819-BA99-30979B7AD5F9}" dt="2020-09-06T13:42:49.869" v="525" actId="26606"/>
          <ac:spMkLst>
            <pc:docMk/>
            <pc:sldMk cId="3429913254" sldId="269"/>
            <ac:spMk id="19" creationId="{5A0118C5-4F8D-4CF4-BADD-53FEACC6C42A}"/>
          </ac:spMkLst>
        </pc:spChg>
        <pc:spChg chg="add del">
          <ac:chgData name="Pascalle Cup" userId="acdf420d-3d1b-463e-9173-44ff0cd1b36a" providerId="ADAL" clId="{A453932B-87A6-4819-BA99-30979B7AD5F9}" dt="2020-09-06T13:42:43.516" v="521" actId="26606"/>
          <ac:spMkLst>
            <pc:docMk/>
            <pc:sldMk cId="3429913254" sldId="269"/>
            <ac:spMk id="24" creationId="{DBBB6517-AFD0-4A58-8B37-F17AB812D2B6}"/>
          </ac:spMkLst>
        </pc:spChg>
        <pc:spChg chg="add del">
          <ac:chgData name="Pascalle Cup" userId="acdf420d-3d1b-463e-9173-44ff0cd1b36a" providerId="ADAL" clId="{A453932B-87A6-4819-BA99-30979B7AD5F9}" dt="2020-09-06T13:42:49.869" v="525" actId="26606"/>
          <ac:spMkLst>
            <pc:docMk/>
            <pc:sldMk cId="3429913254" sldId="269"/>
            <ac:spMk id="25" creationId="{09645E15-CD1B-4EAA-B2F2-D41E53CA4E1C}"/>
          </ac:spMkLst>
        </pc:spChg>
        <pc:spChg chg="add del">
          <ac:chgData name="Pascalle Cup" userId="acdf420d-3d1b-463e-9173-44ff0cd1b36a" providerId="ADAL" clId="{A453932B-87A6-4819-BA99-30979B7AD5F9}" dt="2020-09-06T13:42:43.516" v="521" actId="26606"/>
          <ac:spMkLst>
            <pc:docMk/>
            <pc:sldMk cId="3429913254" sldId="269"/>
            <ac:spMk id="26" creationId="{3E39FCFD-033D-4043-95D9-7FAAAA8E0566}"/>
          </ac:spMkLst>
        </pc:spChg>
        <pc:spChg chg="add del">
          <ac:chgData name="Pascalle Cup" userId="acdf420d-3d1b-463e-9173-44ff0cd1b36a" providerId="ADAL" clId="{A453932B-87A6-4819-BA99-30979B7AD5F9}" dt="2020-09-06T13:42:49.869" v="525" actId="26606"/>
          <ac:spMkLst>
            <pc:docMk/>
            <pc:sldMk cId="3429913254" sldId="269"/>
            <ac:spMk id="27" creationId="{0C571069-A359-469A-98CD-9458DBAA0D39}"/>
          </ac:spMkLst>
        </pc:spChg>
        <pc:spChg chg="add del">
          <ac:chgData name="Pascalle Cup" userId="acdf420d-3d1b-463e-9173-44ff0cd1b36a" providerId="ADAL" clId="{A453932B-87A6-4819-BA99-30979B7AD5F9}" dt="2020-09-06T13:42:47.870" v="523" actId="26606"/>
          <ac:spMkLst>
            <pc:docMk/>
            <pc:sldMk cId="3429913254" sldId="269"/>
            <ac:spMk id="34" creationId="{104332FF-8349-42A5-B5C8-5EE3825CE252}"/>
          </ac:spMkLst>
        </pc:spChg>
        <pc:spChg chg="add del">
          <ac:chgData name="Pascalle Cup" userId="acdf420d-3d1b-463e-9173-44ff0cd1b36a" providerId="ADAL" clId="{A453932B-87A6-4819-BA99-30979B7AD5F9}" dt="2020-09-06T13:42:47.870" v="523" actId="26606"/>
          <ac:spMkLst>
            <pc:docMk/>
            <pc:sldMk cId="3429913254" sldId="269"/>
            <ac:spMk id="35" creationId="{E5F17139-31EE-46AC-B04F-DBBD852DD6CB}"/>
          </ac:spMkLst>
        </pc:spChg>
        <pc:spChg chg="add del">
          <ac:chgData name="Pascalle Cup" userId="acdf420d-3d1b-463e-9173-44ff0cd1b36a" providerId="ADAL" clId="{A453932B-87A6-4819-BA99-30979B7AD5F9}" dt="2020-09-06T13:42:47.870" v="523" actId="26606"/>
          <ac:spMkLst>
            <pc:docMk/>
            <pc:sldMk cId="3429913254" sldId="269"/>
            <ac:spMk id="39" creationId="{DBBB6517-AFD0-4A58-8B37-F17AB812D2B6}"/>
          </ac:spMkLst>
        </pc:spChg>
        <pc:spChg chg="add del">
          <ac:chgData name="Pascalle Cup" userId="acdf420d-3d1b-463e-9173-44ff0cd1b36a" providerId="ADAL" clId="{A453932B-87A6-4819-BA99-30979B7AD5F9}" dt="2020-09-06T13:42:47.870" v="523" actId="26606"/>
          <ac:spMkLst>
            <pc:docMk/>
            <pc:sldMk cId="3429913254" sldId="269"/>
            <ac:spMk id="40" creationId="{3E39FCFD-033D-4043-95D9-7FAAAA8E0566}"/>
          </ac:spMkLst>
        </pc:spChg>
        <pc:spChg chg="add del">
          <ac:chgData name="Pascalle Cup" userId="acdf420d-3d1b-463e-9173-44ff0cd1b36a" providerId="ADAL" clId="{A453932B-87A6-4819-BA99-30979B7AD5F9}" dt="2020-09-06T13:42:49.869" v="525" actId="26606"/>
          <ac:spMkLst>
            <pc:docMk/>
            <pc:sldMk cId="3429913254" sldId="269"/>
            <ac:spMk id="56" creationId="{0180F1C3-B665-4EDF-B055-91E40E73CFBB}"/>
          </ac:spMkLst>
        </pc:spChg>
        <pc:spChg chg="add del">
          <ac:chgData name="Pascalle Cup" userId="acdf420d-3d1b-463e-9173-44ff0cd1b36a" providerId="ADAL" clId="{A453932B-87A6-4819-BA99-30979B7AD5F9}" dt="2020-09-06T13:42:50.973" v="527" actId="26606"/>
          <ac:spMkLst>
            <pc:docMk/>
            <pc:sldMk cId="3429913254" sldId="269"/>
            <ac:spMk id="64" creationId="{104332FF-8349-42A5-B5C8-5EE3825CE252}"/>
          </ac:spMkLst>
        </pc:spChg>
        <pc:spChg chg="add del">
          <ac:chgData name="Pascalle Cup" userId="acdf420d-3d1b-463e-9173-44ff0cd1b36a" providerId="ADAL" clId="{A453932B-87A6-4819-BA99-30979B7AD5F9}" dt="2020-09-06T13:42:50.973" v="527" actId="26606"/>
          <ac:spMkLst>
            <pc:docMk/>
            <pc:sldMk cId="3429913254" sldId="269"/>
            <ac:spMk id="65" creationId="{5A0118C5-4F8D-4CF4-BADD-53FEACC6C42A}"/>
          </ac:spMkLst>
        </pc:spChg>
        <pc:spChg chg="add del">
          <ac:chgData name="Pascalle Cup" userId="acdf420d-3d1b-463e-9173-44ff0cd1b36a" providerId="ADAL" clId="{A453932B-87A6-4819-BA99-30979B7AD5F9}" dt="2020-09-06T13:42:50.973" v="527" actId="26606"/>
          <ac:spMkLst>
            <pc:docMk/>
            <pc:sldMk cId="3429913254" sldId="269"/>
            <ac:spMk id="69" creationId="{4E0A5C5C-2A95-428E-9F6A-0D29EBD57C9F}"/>
          </ac:spMkLst>
        </pc:spChg>
        <pc:spChg chg="add del">
          <ac:chgData name="Pascalle Cup" userId="acdf420d-3d1b-463e-9173-44ff0cd1b36a" providerId="ADAL" clId="{A453932B-87A6-4819-BA99-30979B7AD5F9}" dt="2020-09-06T13:42:50.973" v="527" actId="26606"/>
          <ac:spMkLst>
            <pc:docMk/>
            <pc:sldMk cId="3429913254" sldId="269"/>
            <ac:spMk id="76" creationId="{0180F1C3-B665-4EDF-B055-91E40E73CFBB}"/>
          </ac:spMkLst>
        </pc:spChg>
        <pc:spChg chg="add del">
          <ac:chgData name="Pascalle Cup" userId="acdf420d-3d1b-463e-9173-44ff0cd1b36a" providerId="ADAL" clId="{A453932B-87A6-4819-BA99-30979B7AD5F9}" dt="2020-09-06T13:42:52.448" v="529" actId="26606"/>
          <ac:spMkLst>
            <pc:docMk/>
            <pc:sldMk cId="3429913254" sldId="269"/>
            <ac:spMk id="375" creationId="{104332FF-8349-42A5-B5C8-5EE3825CE252}"/>
          </ac:spMkLst>
        </pc:spChg>
        <pc:spChg chg="add del">
          <ac:chgData name="Pascalle Cup" userId="acdf420d-3d1b-463e-9173-44ff0cd1b36a" providerId="ADAL" clId="{A453932B-87A6-4819-BA99-30979B7AD5F9}" dt="2020-09-06T13:42:52.448" v="529" actId="26606"/>
          <ac:spMkLst>
            <pc:docMk/>
            <pc:sldMk cId="3429913254" sldId="269"/>
            <ac:spMk id="376" creationId="{5A0118C5-4F8D-4CF4-BADD-53FEACC6C42A}"/>
          </ac:spMkLst>
        </pc:spChg>
        <pc:spChg chg="add del">
          <ac:chgData name="Pascalle Cup" userId="acdf420d-3d1b-463e-9173-44ff0cd1b36a" providerId="ADAL" clId="{A453932B-87A6-4819-BA99-30979B7AD5F9}" dt="2020-09-06T13:42:52.448" v="529" actId="26606"/>
          <ac:spMkLst>
            <pc:docMk/>
            <pc:sldMk cId="3429913254" sldId="269"/>
            <ac:spMk id="378" creationId="{0180F1C3-B665-4EDF-B055-91E40E73CFBB}"/>
          </ac:spMkLst>
        </pc:spChg>
        <pc:spChg chg="add mod">
          <ac:chgData name="Pascalle Cup" userId="acdf420d-3d1b-463e-9173-44ff0cd1b36a" providerId="ADAL" clId="{A453932B-87A6-4819-BA99-30979B7AD5F9}" dt="2020-09-06T13:58:49.925" v="1318" actId="1076"/>
          <ac:spMkLst>
            <pc:docMk/>
            <pc:sldMk cId="3429913254" sldId="269"/>
            <ac:spMk id="418" creationId="{63C20597-9F5B-47BF-9AFC-7E92B3CBD5F6}"/>
          </ac:spMkLst>
        </pc:spChg>
        <pc:grpChg chg="add del">
          <ac:chgData name="Pascalle Cup" userId="acdf420d-3d1b-463e-9173-44ff0cd1b36a" providerId="ADAL" clId="{A453932B-87A6-4819-BA99-30979B7AD5F9}" dt="2020-09-06T13:42:43.516" v="521" actId="26606"/>
          <ac:grpSpMkLst>
            <pc:docMk/>
            <pc:sldMk cId="3429913254" sldId="269"/>
            <ac:grpSpMk id="9" creationId="{8997F1B7-1EE7-4EA5-A5A4-866F9A810C9F}"/>
          </ac:grpSpMkLst>
        </pc:grpChg>
        <pc:grpChg chg="add del">
          <ac:chgData name="Pascalle Cup" userId="acdf420d-3d1b-463e-9173-44ff0cd1b36a" providerId="ADAL" clId="{A453932B-87A6-4819-BA99-30979B7AD5F9}" dt="2020-09-06T13:42:49.869" v="525" actId="26606"/>
          <ac:grpSpMkLst>
            <pc:docMk/>
            <pc:sldMk cId="3429913254" sldId="269"/>
            <ac:grpSpMk id="10" creationId="{8997F1B7-1EE7-4EA5-A5A4-866F9A810C9F}"/>
          </ac:grpSpMkLst>
        </pc:grpChg>
        <pc:grpChg chg="add del">
          <ac:chgData name="Pascalle Cup" userId="acdf420d-3d1b-463e-9173-44ff0cd1b36a" providerId="ADAL" clId="{A453932B-87A6-4819-BA99-30979B7AD5F9}" dt="2020-09-06T13:42:43.516" v="521" actId="26606"/>
          <ac:grpSpMkLst>
            <pc:docMk/>
            <pc:sldMk cId="3429913254" sldId="269"/>
            <ac:grpSpMk id="20" creationId="{53883AA7-7F86-41F8-A1D8-06E9886E7632}"/>
          </ac:grpSpMkLst>
        </pc:grpChg>
        <pc:grpChg chg="add del">
          <ac:chgData name="Pascalle Cup" userId="acdf420d-3d1b-463e-9173-44ff0cd1b36a" providerId="ADAL" clId="{A453932B-87A6-4819-BA99-30979B7AD5F9}" dt="2020-09-06T13:42:49.869" v="525" actId="26606"/>
          <ac:grpSpMkLst>
            <pc:docMk/>
            <pc:sldMk cId="3429913254" sldId="269"/>
            <ac:grpSpMk id="21" creationId="{9742E72B-7FDB-4BC3-84CE-9A8675647694}"/>
          </ac:grpSpMkLst>
        </pc:grpChg>
        <pc:grpChg chg="add del">
          <ac:chgData name="Pascalle Cup" userId="acdf420d-3d1b-463e-9173-44ff0cd1b36a" providerId="ADAL" clId="{A453932B-87A6-4819-BA99-30979B7AD5F9}" dt="2020-09-06T13:42:47.870" v="523" actId="26606"/>
          <ac:grpSpMkLst>
            <pc:docMk/>
            <pc:sldMk cId="3429913254" sldId="269"/>
            <ac:grpSpMk id="28" creationId="{8997F1B7-1EE7-4EA5-A5A4-866F9A810C9F}"/>
          </ac:grpSpMkLst>
        </pc:grpChg>
        <pc:grpChg chg="add del">
          <ac:chgData name="Pascalle Cup" userId="acdf420d-3d1b-463e-9173-44ff0cd1b36a" providerId="ADAL" clId="{A453932B-87A6-4819-BA99-30979B7AD5F9}" dt="2020-09-06T13:42:50.973" v="527" actId="26606"/>
          <ac:grpSpMkLst>
            <pc:docMk/>
            <pc:sldMk cId="3429913254" sldId="269"/>
            <ac:grpSpMk id="31" creationId="{582A903B-6B78-4F0A-B7C9-3D80499020B8}"/>
          </ac:grpSpMkLst>
        </pc:grpChg>
        <pc:grpChg chg="add del">
          <ac:chgData name="Pascalle Cup" userId="acdf420d-3d1b-463e-9173-44ff0cd1b36a" providerId="ADAL" clId="{A453932B-87A6-4819-BA99-30979B7AD5F9}" dt="2020-09-06T13:42:47.870" v="523" actId="26606"/>
          <ac:grpSpMkLst>
            <pc:docMk/>
            <pc:sldMk cId="3429913254" sldId="269"/>
            <ac:grpSpMk id="36" creationId="{53883AA7-7F86-41F8-A1D8-06E9886E7632}"/>
          </ac:grpSpMkLst>
        </pc:grpChg>
        <pc:grpChg chg="add del">
          <ac:chgData name="Pascalle Cup" userId="acdf420d-3d1b-463e-9173-44ff0cd1b36a" providerId="ADAL" clId="{A453932B-87A6-4819-BA99-30979B7AD5F9}" dt="2020-09-06T13:42:49.869" v="525" actId="26606"/>
          <ac:grpSpMkLst>
            <pc:docMk/>
            <pc:sldMk cId="3429913254" sldId="269"/>
            <ac:grpSpMk id="43" creationId="{A61BDD87-32CE-4DE2-AAE1-62C2F4793885}"/>
          </ac:grpSpMkLst>
        </pc:grpChg>
        <pc:grpChg chg="add del">
          <ac:chgData name="Pascalle Cup" userId="acdf420d-3d1b-463e-9173-44ff0cd1b36a" providerId="ADAL" clId="{A453932B-87A6-4819-BA99-30979B7AD5F9}" dt="2020-09-06T13:42:50.973" v="527" actId="26606"/>
          <ac:grpSpMkLst>
            <pc:docMk/>
            <pc:sldMk cId="3429913254" sldId="269"/>
            <ac:grpSpMk id="58" creationId="{8997F1B7-1EE7-4EA5-A5A4-866F9A810C9F}"/>
          </ac:grpSpMkLst>
        </pc:grpChg>
        <pc:grpChg chg="add del">
          <ac:chgData name="Pascalle Cup" userId="acdf420d-3d1b-463e-9173-44ff0cd1b36a" providerId="ADAL" clId="{A453932B-87A6-4819-BA99-30979B7AD5F9}" dt="2020-09-06T13:42:50.973" v="527" actId="26606"/>
          <ac:grpSpMkLst>
            <pc:docMk/>
            <pc:sldMk cId="3429913254" sldId="269"/>
            <ac:grpSpMk id="66" creationId="{2A638C7D-9088-41A9-88A0-7357157BC168}"/>
          </ac:grpSpMkLst>
        </pc:grpChg>
        <pc:grpChg chg="add del">
          <ac:chgData name="Pascalle Cup" userId="acdf420d-3d1b-463e-9173-44ff0cd1b36a" providerId="ADAL" clId="{A453932B-87A6-4819-BA99-30979B7AD5F9}" dt="2020-09-06T13:42:50.973" v="527" actId="26606"/>
          <ac:grpSpMkLst>
            <pc:docMk/>
            <pc:sldMk cId="3429913254" sldId="269"/>
            <ac:grpSpMk id="70" creationId="{3F219210-B16A-47B6-9AA8-207DAFF37E66}"/>
          </ac:grpSpMkLst>
        </pc:grpChg>
        <pc:grpChg chg="add del">
          <ac:chgData name="Pascalle Cup" userId="acdf420d-3d1b-463e-9173-44ff0cd1b36a" providerId="ADAL" clId="{A453932B-87A6-4819-BA99-30979B7AD5F9}" dt="2020-09-06T13:42:52.448" v="529" actId="26606"/>
          <ac:grpSpMkLst>
            <pc:docMk/>
            <pc:sldMk cId="3429913254" sldId="269"/>
            <ac:grpSpMk id="374" creationId="{8997F1B7-1EE7-4EA5-A5A4-866F9A810C9F}"/>
          </ac:grpSpMkLst>
        </pc:grpChg>
        <pc:grpChg chg="add del">
          <ac:chgData name="Pascalle Cup" userId="acdf420d-3d1b-463e-9173-44ff0cd1b36a" providerId="ADAL" clId="{A453932B-87A6-4819-BA99-30979B7AD5F9}" dt="2020-09-06T13:42:52.448" v="529" actId="26606"/>
          <ac:grpSpMkLst>
            <pc:docMk/>
            <pc:sldMk cId="3429913254" sldId="269"/>
            <ac:grpSpMk id="377" creationId="{20E21FE7-C859-4C40-AAB9-05C994892CB1}"/>
          </ac:grpSpMkLst>
        </pc:grpChg>
        <pc:grpChg chg="add del">
          <ac:chgData name="Pascalle Cup" userId="acdf420d-3d1b-463e-9173-44ff0cd1b36a" providerId="ADAL" clId="{A453932B-87A6-4819-BA99-30979B7AD5F9}" dt="2020-09-06T13:42:52.448" v="529" actId="26606"/>
          <ac:grpSpMkLst>
            <pc:docMk/>
            <pc:sldMk cId="3429913254" sldId="269"/>
            <ac:grpSpMk id="379" creationId="{3A35C15A-135A-4FD3-BA11-A046CFA3907A}"/>
          </ac:grpSpMkLst>
        </pc:grpChg>
        <pc:grpChg chg="add del">
          <ac:chgData name="Pascalle Cup" userId="acdf420d-3d1b-463e-9173-44ff0cd1b36a" providerId="ADAL" clId="{A453932B-87A6-4819-BA99-30979B7AD5F9}" dt="2020-09-06T13:42:52.448" v="529" actId="26606"/>
          <ac:grpSpMkLst>
            <pc:docMk/>
            <pc:sldMk cId="3429913254" sldId="269"/>
            <ac:grpSpMk id="386" creationId="{03AF83E4-4DE2-499C-9F36-0279E7E4FBBE}"/>
          </ac:grpSpMkLst>
        </pc:grpChg>
        <pc:graphicFrameChg chg="add del modGraphic">
          <ac:chgData name="Pascalle Cup" userId="acdf420d-3d1b-463e-9173-44ff0cd1b36a" providerId="ADAL" clId="{A453932B-87A6-4819-BA99-30979B7AD5F9}" dt="2020-09-06T13:44:06.182" v="560" actId="1032"/>
          <ac:graphicFrameMkLst>
            <pc:docMk/>
            <pc:sldMk cId="3429913254" sldId="269"/>
            <ac:graphicFrameMk id="4" creationId="{7EECAC87-1142-49E6-AEF3-BDD4C2A5F338}"/>
          </ac:graphicFrameMkLst>
        </pc:graphicFrameChg>
        <pc:graphicFrameChg chg="add del">
          <ac:chgData name="Pascalle Cup" userId="acdf420d-3d1b-463e-9173-44ff0cd1b36a" providerId="ADAL" clId="{A453932B-87A6-4819-BA99-30979B7AD5F9}" dt="2020-09-06T13:42:43.516" v="521" actId="26606"/>
          <ac:graphicFrameMkLst>
            <pc:docMk/>
            <pc:sldMk cId="3429913254" sldId="269"/>
            <ac:graphicFrameMk id="5" creationId="{2E256A15-18CF-4DF4-9567-3AC1A1AB4E4F}"/>
          </ac:graphicFrameMkLst>
        </pc:graphicFrameChg>
        <pc:graphicFrameChg chg="add del modGraphic">
          <ac:chgData name="Pascalle Cup" userId="acdf420d-3d1b-463e-9173-44ff0cd1b36a" providerId="ADAL" clId="{A453932B-87A6-4819-BA99-30979B7AD5F9}" dt="2020-09-06T13:44:44.691" v="562" actId="1032"/>
          <ac:graphicFrameMkLst>
            <pc:docMk/>
            <pc:sldMk cId="3429913254" sldId="269"/>
            <ac:graphicFrameMk id="6" creationId="{678C3B4F-17B2-4875-B7B9-4AB63415C8E1}"/>
          </ac:graphicFrameMkLst>
        </pc:graphicFrameChg>
        <pc:graphicFrameChg chg="add del modGraphic">
          <ac:chgData name="Pascalle Cup" userId="acdf420d-3d1b-463e-9173-44ff0cd1b36a" providerId="ADAL" clId="{A453932B-87A6-4819-BA99-30979B7AD5F9}" dt="2020-09-06T13:45:15.843" v="564" actId="1032"/>
          <ac:graphicFrameMkLst>
            <pc:docMk/>
            <pc:sldMk cId="3429913254" sldId="269"/>
            <ac:graphicFrameMk id="8" creationId="{F3CFF17F-AFCC-4A61-97E0-EFFFEFDD83B2}"/>
          </ac:graphicFrameMkLst>
        </pc:graphicFrameChg>
        <pc:graphicFrameChg chg="add del">
          <ac:chgData name="Pascalle Cup" userId="acdf420d-3d1b-463e-9173-44ff0cd1b36a" providerId="ADAL" clId="{A453932B-87A6-4819-BA99-30979B7AD5F9}" dt="2020-09-06T13:42:47.870" v="523" actId="26606"/>
          <ac:graphicFrameMkLst>
            <pc:docMk/>
            <pc:sldMk cId="3429913254" sldId="269"/>
            <ac:graphicFrameMk id="41" creationId="{DACA1936-BB7B-418A-9486-669B0D417A2C}"/>
          </ac:graphicFrameMkLst>
        </pc:graphicFrameChg>
        <pc:graphicFrameChg chg="add del mod modGraphic">
          <ac:chgData name="Pascalle Cup" userId="acdf420d-3d1b-463e-9173-44ff0cd1b36a" providerId="ADAL" clId="{A453932B-87A6-4819-BA99-30979B7AD5F9}" dt="2020-09-06T13:46:25.458" v="671" actId="478"/>
          <ac:graphicFrameMkLst>
            <pc:docMk/>
            <pc:sldMk cId="3429913254" sldId="269"/>
            <ac:graphicFrameMk id="414" creationId="{1F99C7D5-AF01-475F-93CE-54E5537A5427}"/>
          </ac:graphicFrameMkLst>
        </pc:graphicFrameChg>
        <pc:graphicFrameChg chg="add del">
          <ac:chgData name="Pascalle Cup" userId="acdf420d-3d1b-463e-9173-44ff0cd1b36a" providerId="ADAL" clId="{A453932B-87A6-4819-BA99-30979B7AD5F9}" dt="2020-09-06T13:42:58.891" v="531" actId="26606"/>
          <ac:graphicFrameMkLst>
            <pc:docMk/>
            <pc:sldMk cId="3429913254" sldId="269"/>
            <ac:graphicFrameMk id="415" creationId="{F914557A-44F9-4A81-8A2A-BAB15A4F6E72}"/>
          </ac:graphicFrameMkLst>
        </pc:graphicFrameChg>
        <pc:graphicFrameChg chg="add mod modGraphic">
          <ac:chgData name="Pascalle Cup" userId="acdf420d-3d1b-463e-9173-44ff0cd1b36a" providerId="ADAL" clId="{A453932B-87A6-4819-BA99-30979B7AD5F9}" dt="2020-09-06T13:49:34.481" v="966" actId="1076"/>
          <ac:graphicFrameMkLst>
            <pc:docMk/>
            <pc:sldMk cId="3429913254" sldId="269"/>
            <ac:graphicFrameMk id="416" creationId="{BA440117-7998-4328-823C-6BDEEA575846}"/>
          </ac:graphicFrameMkLst>
        </pc:graphicFrameChg>
        <pc:graphicFrameChg chg="add del modGraphic">
          <ac:chgData name="Pascalle Cup" userId="acdf420d-3d1b-463e-9173-44ff0cd1b36a" providerId="ADAL" clId="{A453932B-87A6-4819-BA99-30979B7AD5F9}" dt="2020-09-06T13:48:58.138" v="959" actId="1032"/>
          <ac:graphicFrameMkLst>
            <pc:docMk/>
            <pc:sldMk cId="3429913254" sldId="269"/>
            <ac:graphicFrameMk id="417" creationId="{0100F987-2B08-4268-AF74-824D29377C1B}"/>
          </ac:graphicFrameMkLst>
        </pc:graphicFrameChg>
        <pc:picChg chg="add del">
          <ac:chgData name="Pascalle Cup" userId="acdf420d-3d1b-463e-9173-44ff0cd1b36a" providerId="ADAL" clId="{A453932B-87A6-4819-BA99-30979B7AD5F9}" dt="2020-09-06T13:42:49.869" v="525" actId="26606"/>
          <ac:picMkLst>
            <pc:docMk/>
            <pc:sldMk cId="3429913254" sldId="269"/>
            <ac:picMk id="7" creationId="{AC328495-EDB9-420A-865C-B2A3E65FFAC6}"/>
          </ac:picMkLst>
        </pc:picChg>
        <pc:picChg chg="add del">
          <ac:chgData name="Pascalle Cup" userId="acdf420d-3d1b-463e-9173-44ff0cd1b36a" providerId="ADAL" clId="{A453932B-87A6-4819-BA99-30979B7AD5F9}" dt="2020-09-06T13:42:50.973" v="527" actId="26606"/>
          <ac:picMkLst>
            <pc:docMk/>
            <pc:sldMk cId="3429913254" sldId="269"/>
            <ac:picMk id="72" creationId="{918284C8-FFB7-444D-88CE-3EBDA3A84E00}"/>
          </ac:picMkLst>
        </pc:picChg>
        <pc:picChg chg="add del">
          <ac:chgData name="Pascalle Cup" userId="acdf420d-3d1b-463e-9173-44ff0cd1b36a" providerId="ADAL" clId="{A453932B-87A6-4819-BA99-30979B7AD5F9}" dt="2020-09-06T13:42:52.448" v="529" actId="26606"/>
          <ac:picMkLst>
            <pc:docMk/>
            <pc:sldMk cId="3429913254" sldId="269"/>
            <ac:picMk id="385" creationId="{67F9961E-0CE7-4128-9A1C-48C5E3016369}"/>
          </ac:picMkLst>
        </pc:picChg>
      </pc:sldChg>
      <pc:sldChg chg="addSp modSp new mod">
        <pc:chgData name="Pascalle Cup" userId="acdf420d-3d1b-463e-9173-44ff0cd1b36a" providerId="ADAL" clId="{A453932B-87A6-4819-BA99-30979B7AD5F9}" dt="2020-09-06T13:54:56.955" v="1082" actId="1076"/>
        <pc:sldMkLst>
          <pc:docMk/>
          <pc:sldMk cId="2936522094" sldId="270"/>
        </pc:sldMkLst>
        <pc:spChg chg="add mod">
          <ac:chgData name="Pascalle Cup" userId="acdf420d-3d1b-463e-9173-44ff0cd1b36a" providerId="ADAL" clId="{A453932B-87A6-4819-BA99-30979B7AD5F9}" dt="2020-09-06T13:54:43.556" v="1078" actId="1076"/>
          <ac:spMkLst>
            <pc:docMk/>
            <pc:sldMk cId="2936522094" sldId="270"/>
            <ac:spMk id="4" creationId="{1B3B9856-112D-4228-A3DF-07CE578605D2}"/>
          </ac:spMkLst>
        </pc:spChg>
        <pc:spChg chg="add mod">
          <ac:chgData name="Pascalle Cup" userId="acdf420d-3d1b-463e-9173-44ff0cd1b36a" providerId="ADAL" clId="{A453932B-87A6-4819-BA99-30979B7AD5F9}" dt="2020-09-06T13:54:56.955" v="1082" actId="1076"/>
          <ac:spMkLst>
            <pc:docMk/>
            <pc:sldMk cId="2936522094" sldId="270"/>
            <ac:spMk id="5" creationId="{14C37164-936B-4C76-896A-0E21D4D78FEB}"/>
          </ac:spMkLst>
        </pc:spChg>
        <pc:graphicFrameChg chg="add mod modGraphic">
          <ac:chgData name="Pascalle Cup" userId="acdf420d-3d1b-463e-9173-44ff0cd1b36a" providerId="ADAL" clId="{A453932B-87A6-4819-BA99-30979B7AD5F9}" dt="2020-09-06T13:54:47.596" v="1079" actId="1076"/>
          <ac:graphicFrameMkLst>
            <pc:docMk/>
            <pc:sldMk cId="2936522094" sldId="270"/>
            <ac:graphicFrameMk id="2" creationId="{AAECCA3F-9925-4C07-B36C-B55C428835C4}"/>
          </ac:graphicFrameMkLst>
        </pc:graphicFrameChg>
      </pc:sldChg>
      <pc:sldChg chg="addSp modSp new mod modAnim">
        <pc:chgData name="Pascalle Cup" userId="acdf420d-3d1b-463e-9173-44ff0cd1b36a" providerId="ADAL" clId="{A453932B-87A6-4819-BA99-30979B7AD5F9}" dt="2020-09-06T15:03:12.814" v="1546" actId="6549"/>
        <pc:sldMkLst>
          <pc:docMk/>
          <pc:sldMk cId="1973613162" sldId="271"/>
        </pc:sldMkLst>
        <pc:spChg chg="add mod">
          <ac:chgData name="Pascalle Cup" userId="acdf420d-3d1b-463e-9173-44ff0cd1b36a" providerId="ADAL" clId="{A453932B-87A6-4819-BA99-30979B7AD5F9}" dt="2020-09-06T13:59:08.351" v="1322" actId="14100"/>
          <ac:spMkLst>
            <pc:docMk/>
            <pc:sldMk cId="1973613162" sldId="271"/>
            <ac:spMk id="3" creationId="{2E434FA0-ACF6-4C8C-A51C-F5D5072FE6F1}"/>
          </ac:spMkLst>
        </pc:spChg>
        <pc:spChg chg="add mod">
          <ac:chgData name="Pascalle Cup" userId="acdf420d-3d1b-463e-9173-44ff0cd1b36a" providerId="ADAL" clId="{A453932B-87A6-4819-BA99-30979B7AD5F9}" dt="2020-09-06T15:03:12.814" v="1546" actId="6549"/>
          <ac:spMkLst>
            <pc:docMk/>
            <pc:sldMk cId="1973613162" sldId="271"/>
            <ac:spMk id="4" creationId="{890E84ED-0234-4917-A317-4C392FD65098}"/>
          </ac:spMkLst>
        </pc:spChg>
        <pc:graphicFrameChg chg="add mod modGraphic">
          <ac:chgData name="Pascalle Cup" userId="acdf420d-3d1b-463e-9173-44ff0cd1b36a" providerId="ADAL" clId="{A453932B-87A6-4819-BA99-30979B7AD5F9}" dt="2020-09-06T13:59:01.658" v="1319" actId="1076"/>
          <ac:graphicFrameMkLst>
            <pc:docMk/>
            <pc:sldMk cId="1973613162" sldId="271"/>
            <ac:graphicFrameMk id="2" creationId="{006B3ADF-744D-43C5-ADD2-E049EE86E451}"/>
          </ac:graphicFrameMkLst>
        </pc:graphicFrameChg>
      </pc:sldChg>
      <pc:sldChg chg="addSp modSp new mod setBg modAnim">
        <pc:chgData name="Pascalle Cup" userId="acdf420d-3d1b-463e-9173-44ff0cd1b36a" providerId="ADAL" clId="{A453932B-87A6-4819-BA99-30979B7AD5F9}" dt="2020-09-06T15:02:39.022" v="1524"/>
        <pc:sldMkLst>
          <pc:docMk/>
          <pc:sldMk cId="3821887355" sldId="272"/>
        </pc:sldMkLst>
        <pc:spChg chg="add mod">
          <ac:chgData name="Pascalle Cup" userId="acdf420d-3d1b-463e-9173-44ff0cd1b36a" providerId="ADAL" clId="{A453932B-87A6-4819-BA99-30979B7AD5F9}" dt="2020-09-06T15:02:31.370" v="1522" actId="1076"/>
          <ac:spMkLst>
            <pc:docMk/>
            <pc:sldMk cId="3821887355" sldId="272"/>
            <ac:spMk id="2" creationId="{2B45A09A-99EA-43C6-9F63-3035EC2CBB30}"/>
          </ac:spMkLst>
        </pc:spChg>
        <pc:spChg chg="add">
          <ac:chgData name="Pascalle Cup" userId="acdf420d-3d1b-463e-9173-44ff0cd1b36a" providerId="ADAL" clId="{A453932B-87A6-4819-BA99-30979B7AD5F9}" dt="2020-09-06T13:56:19.685" v="1089" actId="26606"/>
          <ac:spMkLst>
            <pc:docMk/>
            <pc:sldMk cId="3821887355" sldId="272"/>
            <ac:spMk id="8" creationId="{ED55A19D-297C-4231-AD1F-08EF9B4AA8F4}"/>
          </ac:spMkLst>
        </pc:spChg>
        <pc:spChg chg="add">
          <ac:chgData name="Pascalle Cup" userId="acdf420d-3d1b-463e-9173-44ff0cd1b36a" providerId="ADAL" clId="{A453932B-87A6-4819-BA99-30979B7AD5F9}" dt="2020-09-06T13:56:19.685" v="1089" actId="26606"/>
          <ac:spMkLst>
            <pc:docMk/>
            <pc:sldMk cId="3821887355" sldId="272"/>
            <ac:spMk id="10" creationId="{F73F38E8-7222-498E-8007-9C1339AA585A}"/>
          </ac:spMkLst>
        </pc:spChg>
        <pc:spChg chg="add">
          <ac:chgData name="Pascalle Cup" userId="acdf420d-3d1b-463e-9173-44ff0cd1b36a" providerId="ADAL" clId="{A453932B-87A6-4819-BA99-30979B7AD5F9}" dt="2020-09-06T13:56:19.685" v="1089" actId="26606"/>
          <ac:spMkLst>
            <pc:docMk/>
            <pc:sldMk cId="3821887355" sldId="272"/>
            <ac:spMk id="12" creationId="{22170AF3-61AC-4086-B07D-81FDC091789F}"/>
          </ac:spMkLst>
        </pc:spChg>
        <pc:spChg chg="add">
          <ac:chgData name="Pascalle Cup" userId="acdf420d-3d1b-463e-9173-44ff0cd1b36a" providerId="ADAL" clId="{A453932B-87A6-4819-BA99-30979B7AD5F9}" dt="2020-09-06T13:56:19.685" v="1089" actId="26606"/>
          <ac:spMkLst>
            <pc:docMk/>
            <pc:sldMk cId="3821887355" sldId="272"/>
            <ac:spMk id="18" creationId="{7BD8AB83-2763-4392-B4B9-049CDF1F6EA4}"/>
          </ac:spMkLst>
        </pc:spChg>
        <pc:spChg chg="add">
          <ac:chgData name="Pascalle Cup" userId="acdf420d-3d1b-463e-9173-44ff0cd1b36a" providerId="ADAL" clId="{A453932B-87A6-4819-BA99-30979B7AD5F9}" dt="2020-09-06T13:56:19.685" v="1089" actId="26606"/>
          <ac:spMkLst>
            <pc:docMk/>
            <pc:sldMk cId="3821887355" sldId="272"/>
            <ac:spMk id="20" creationId="{480F071C-C35C-4CE1-8EE5-8ED96E2F4E25}"/>
          </ac:spMkLst>
        </pc:spChg>
        <pc:grpChg chg="add">
          <ac:chgData name="Pascalle Cup" userId="acdf420d-3d1b-463e-9173-44ff0cd1b36a" providerId="ADAL" clId="{A453932B-87A6-4819-BA99-30979B7AD5F9}" dt="2020-09-06T13:56:19.685" v="1089" actId="26606"/>
          <ac:grpSpMkLst>
            <pc:docMk/>
            <pc:sldMk cId="3821887355" sldId="272"/>
            <ac:grpSpMk id="14" creationId="{8BA53ACC-5E7A-47CA-AFB6-3EDE695A36DC}"/>
          </ac:grpSpMkLst>
        </pc:grpChg>
        <pc:picChg chg="add mod modCrop">
          <ac:chgData name="Pascalle Cup" userId="acdf420d-3d1b-463e-9173-44ff0cd1b36a" providerId="ADAL" clId="{A453932B-87A6-4819-BA99-30979B7AD5F9}" dt="2020-09-06T13:56:19.685" v="1089" actId="26606"/>
          <ac:picMkLst>
            <pc:docMk/>
            <pc:sldMk cId="3821887355" sldId="272"/>
            <ac:picMk id="3" creationId="{2A872B37-DF57-4FBC-AB43-214A2732C582}"/>
          </ac:picMkLst>
        </pc:picChg>
      </pc:sldChg>
      <pc:sldChg chg="addSp delSp modSp new mod">
        <pc:chgData name="Pascalle Cup" userId="acdf420d-3d1b-463e-9173-44ff0cd1b36a" providerId="ADAL" clId="{A453932B-87A6-4819-BA99-30979B7AD5F9}" dt="2020-09-06T15:23:35.074" v="1653" actId="20577"/>
        <pc:sldMkLst>
          <pc:docMk/>
          <pc:sldMk cId="4107386168" sldId="273"/>
        </pc:sldMkLst>
        <pc:spChg chg="mod">
          <ac:chgData name="Pascalle Cup" userId="acdf420d-3d1b-463e-9173-44ff0cd1b36a" providerId="ADAL" clId="{A453932B-87A6-4819-BA99-30979B7AD5F9}" dt="2020-09-06T15:23:35.074" v="1653" actId="20577"/>
          <ac:spMkLst>
            <pc:docMk/>
            <pc:sldMk cId="4107386168" sldId="273"/>
            <ac:spMk id="2" creationId="{2BA8A7D8-3A9F-4169-9B46-58502D530CDC}"/>
          </ac:spMkLst>
        </pc:spChg>
        <pc:spChg chg="add del">
          <ac:chgData name="Pascalle Cup" userId="acdf420d-3d1b-463e-9173-44ff0cd1b36a" providerId="ADAL" clId="{A453932B-87A6-4819-BA99-30979B7AD5F9}" dt="2020-09-06T15:04:46.602" v="1559" actId="11529"/>
          <ac:spMkLst>
            <pc:docMk/>
            <pc:sldMk cId="4107386168" sldId="273"/>
            <ac:spMk id="5" creationId="{2C75F087-BD4E-4AA4-B324-EDE9AD6B36AF}"/>
          </ac:spMkLst>
        </pc:spChg>
        <pc:spChg chg="add del">
          <ac:chgData name="Pascalle Cup" userId="acdf420d-3d1b-463e-9173-44ff0cd1b36a" providerId="ADAL" clId="{A453932B-87A6-4819-BA99-30979B7AD5F9}" dt="2020-09-06T15:05:28.573" v="1563" actId="11529"/>
          <ac:spMkLst>
            <pc:docMk/>
            <pc:sldMk cId="4107386168" sldId="273"/>
            <ac:spMk id="6" creationId="{0778F551-B871-4307-9B5D-CED9DE2F82A4}"/>
          </ac:spMkLst>
        </pc:spChg>
        <pc:spChg chg="add del">
          <ac:chgData name="Pascalle Cup" userId="acdf420d-3d1b-463e-9173-44ff0cd1b36a" providerId="ADAL" clId="{A453932B-87A6-4819-BA99-30979B7AD5F9}" dt="2020-09-06T15:05:17.324" v="1562" actId="11529"/>
          <ac:spMkLst>
            <pc:docMk/>
            <pc:sldMk cId="4107386168" sldId="273"/>
            <ac:spMk id="7" creationId="{A44B7573-E73E-4B6A-801F-B289804483B0}"/>
          </ac:spMkLst>
        </pc:spChg>
        <pc:spChg chg="add del mod">
          <ac:chgData name="Pascalle Cup" userId="acdf420d-3d1b-463e-9173-44ff0cd1b36a" providerId="ADAL" clId="{A453932B-87A6-4819-BA99-30979B7AD5F9}" dt="2020-09-06T15:05:48.983" v="1567" actId="11529"/>
          <ac:spMkLst>
            <pc:docMk/>
            <pc:sldMk cId="4107386168" sldId="273"/>
            <ac:spMk id="8" creationId="{A6DBEC65-28C1-4D14-A58E-8D3455336F03}"/>
          </ac:spMkLst>
        </pc:spChg>
        <pc:spChg chg="add mod">
          <ac:chgData name="Pascalle Cup" userId="acdf420d-3d1b-463e-9173-44ff0cd1b36a" providerId="ADAL" clId="{A453932B-87A6-4819-BA99-30979B7AD5F9}" dt="2020-09-06T15:06:03.257" v="1569" actId="13822"/>
          <ac:spMkLst>
            <pc:docMk/>
            <pc:sldMk cId="4107386168" sldId="273"/>
            <ac:spMk id="9" creationId="{6FAD8BD2-6A8F-499B-8EAC-CB4456E38701}"/>
          </ac:spMkLst>
        </pc:spChg>
        <pc:picChg chg="add mod modCrop">
          <ac:chgData name="Pascalle Cup" userId="acdf420d-3d1b-463e-9173-44ff0cd1b36a" providerId="ADAL" clId="{A453932B-87A6-4819-BA99-30979B7AD5F9}" dt="2020-09-06T15:04:29.384" v="1557" actId="1076"/>
          <ac:picMkLst>
            <pc:docMk/>
            <pc:sldMk cId="4107386168" sldId="273"/>
            <ac:picMk id="4" creationId="{9D4BDC4B-66DA-455A-B35D-E5357C3DD028}"/>
          </ac:picMkLst>
        </pc:picChg>
      </pc:sldChg>
      <pc:sldChg chg="delSp modSp add mod">
        <pc:chgData name="Pascalle Cup" userId="acdf420d-3d1b-463e-9173-44ff0cd1b36a" providerId="ADAL" clId="{A453932B-87A6-4819-BA99-30979B7AD5F9}" dt="2020-09-06T15:11:09.036" v="1636" actId="478"/>
        <pc:sldMkLst>
          <pc:docMk/>
          <pc:sldMk cId="4240300181" sldId="274"/>
        </pc:sldMkLst>
        <pc:spChg chg="mod">
          <ac:chgData name="Pascalle Cup" userId="acdf420d-3d1b-463e-9173-44ff0cd1b36a" providerId="ADAL" clId="{A453932B-87A6-4819-BA99-30979B7AD5F9}" dt="2020-09-06T15:11:04.353" v="1634" actId="1076"/>
          <ac:spMkLst>
            <pc:docMk/>
            <pc:sldMk cId="4240300181" sldId="274"/>
            <ac:spMk id="4" creationId="{00000000-0000-0000-0000-000000000000}"/>
          </ac:spMkLst>
        </pc:spChg>
        <pc:picChg chg="del mod">
          <ac:chgData name="Pascalle Cup" userId="acdf420d-3d1b-463e-9173-44ff0cd1b36a" providerId="ADAL" clId="{A453932B-87A6-4819-BA99-30979B7AD5F9}" dt="2020-09-06T15:11:09.036" v="1636" actId="478"/>
          <ac:picMkLst>
            <pc:docMk/>
            <pc:sldMk cId="4240300181" sldId="274"/>
            <ac:picMk id="2" creationId="{00000000-0000-0000-0000-000000000000}"/>
          </ac:picMkLst>
        </pc:picChg>
      </pc:sldChg>
      <pc:sldChg chg="add">
        <pc:chgData name="Pascalle Cup" userId="acdf420d-3d1b-463e-9173-44ff0cd1b36a" providerId="ADAL" clId="{A453932B-87A6-4819-BA99-30979B7AD5F9}" dt="2020-09-06T15:08:15.380" v="1573"/>
        <pc:sldMkLst>
          <pc:docMk/>
          <pc:sldMk cId="1900244631" sldId="275"/>
        </pc:sldMkLst>
      </pc:sldChg>
      <pc:sldChg chg="add">
        <pc:chgData name="Pascalle Cup" userId="acdf420d-3d1b-463e-9173-44ff0cd1b36a" providerId="ADAL" clId="{A453932B-87A6-4819-BA99-30979B7AD5F9}" dt="2020-09-06T15:08:17.429" v="1575"/>
        <pc:sldMkLst>
          <pc:docMk/>
          <pc:sldMk cId="989487786" sldId="276"/>
        </pc:sldMkLst>
      </pc:sldChg>
      <pc:sldChg chg="add">
        <pc:chgData name="Pascalle Cup" userId="acdf420d-3d1b-463e-9173-44ff0cd1b36a" providerId="ADAL" clId="{A453932B-87A6-4819-BA99-30979B7AD5F9}" dt="2020-09-06T15:08:19.033" v="1577"/>
        <pc:sldMkLst>
          <pc:docMk/>
          <pc:sldMk cId="4249354249" sldId="277"/>
        </pc:sldMkLst>
      </pc:sldChg>
      <pc:sldChg chg="add">
        <pc:chgData name="Pascalle Cup" userId="acdf420d-3d1b-463e-9173-44ff0cd1b36a" providerId="ADAL" clId="{A453932B-87A6-4819-BA99-30979B7AD5F9}" dt="2020-09-06T15:08:20.620" v="1579"/>
        <pc:sldMkLst>
          <pc:docMk/>
          <pc:sldMk cId="1402931476" sldId="278"/>
        </pc:sldMkLst>
      </pc:sldChg>
      <pc:sldChg chg="add">
        <pc:chgData name="Pascalle Cup" userId="acdf420d-3d1b-463e-9173-44ff0cd1b36a" providerId="ADAL" clId="{A453932B-87A6-4819-BA99-30979B7AD5F9}" dt="2020-09-06T15:08:37.107" v="1581"/>
        <pc:sldMkLst>
          <pc:docMk/>
          <pc:sldMk cId="3187020298" sldId="279"/>
        </pc:sldMkLst>
      </pc:sldChg>
      <pc:sldChg chg="modSp add mod">
        <pc:chgData name="Pascalle Cup" userId="acdf420d-3d1b-463e-9173-44ff0cd1b36a" providerId="ADAL" clId="{A453932B-87A6-4819-BA99-30979B7AD5F9}" dt="2020-09-06T15:08:38.963" v="1584" actId="27636"/>
        <pc:sldMkLst>
          <pc:docMk/>
          <pc:sldMk cId="2590141257" sldId="280"/>
        </pc:sldMkLst>
        <pc:spChg chg="mod">
          <ac:chgData name="Pascalle Cup" userId="acdf420d-3d1b-463e-9173-44ff0cd1b36a" providerId="ADAL" clId="{A453932B-87A6-4819-BA99-30979B7AD5F9}" dt="2020-09-06T15:08:38.963" v="1584" actId="27636"/>
          <ac:spMkLst>
            <pc:docMk/>
            <pc:sldMk cId="2590141257" sldId="280"/>
            <ac:spMk id="3" creationId="{851C8C33-900B-4CD7-B3FE-4D3FED485E9B}"/>
          </ac:spMkLst>
        </pc:spChg>
      </pc:sldChg>
      <pc:sldChg chg="modSp add mod">
        <pc:chgData name="Pascalle Cup" userId="acdf420d-3d1b-463e-9173-44ff0cd1b36a" providerId="ADAL" clId="{A453932B-87A6-4819-BA99-30979B7AD5F9}" dt="2020-09-06T15:08:40.694" v="1587" actId="27636"/>
        <pc:sldMkLst>
          <pc:docMk/>
          <pc:sldMk cId="1122741693" sldId="281"/>
        </pc:sldMkLst>
        <pc:spChg chg="mod">
          <ac:chgData name="Pascalle Cup" userId="acdf420d-3d1b-463e-9173-44ff0cd1b36a" providerId="ADAL" clId="{A453932B-87A6-4819-BA99-30979B7AD5F9}" dt="2020-09-06T15:08:40.694" v="1587" actId="27636"/>
          <ac:spMkLst>
            <pc:docMk/>
            <pc:sldMk cId="1122741693" sldId="281"/>
            <ac:spMk id="3" creationId="{0D1DA247-61FE-4351-BAB5-88D501725BD1}"/>
          </ac:spMkLst>
        </pc:spChg>
      </pc:sldChg>
      <pc:sldChg chg="modSp add mod">
        <pc:chgData name="Pascalle Cup" userId="acdf420d-3d1b-463e-9173-44ff0cd1b36a" providerId="ADAL" clId="{A453932B-87A6-4819-BA99-30979B7AD5F9}" dt="2020-09-06T15:08:42.122" v="1590" actId="27636"/>
        <pc:sldMkLst>
          <pc:docMk/>
          <pc:sldMk cId="1157657784" sldId="282"/>
        </pc:sldMkLst>
        <pc:spChg chg="mod">
          <ac:chgData name="Pascalle Cup" userId="acdf420d-3d1b-463e-9173-44ff0cd1b36a" providerId="ADAL" clId="{A453932B-87A6-4819-BA99-30979B7AD5F9}" dt="2020-09-06T15:08:42.122" v="1590" actId="27636"/>
          <ac:spMkLst>
            <pc:docMk/>
            <pc:sldMk cId="1157657784" sldId="282"/>
            <ac:spMk id="3" creationId="{851C8C33-900B-4CD7-B3FE-4D3FED485E9B}"/>
          </ac:spMkLst>
        </pc:spChg>
      </pc:sldChg>
      <pc:sldChg chg="add">
        <pc:chgData name="Pascalle Cup" userId="acdf420d-3d1b-463e-9173-44ff0cd1b36a" providerId="ADAL" clId="{A453932B-87A6-4819-BA99-30979B7AD5F9}" dt="2020-09-06T15:08:43.338" v="1592"/>
        <pc:sldMkLst>
          <pc:docMk/>
          <pc:sldMk cId="2717254041" sldId="283"/>
        </pc:sldMkLst>
      </pc:sldChg>
      <pc:sldChg chg="add">
        <pc:chgData name="Pascalle Cup" userId="acdf420d-3d1b-463e-9173-44ff0cd1b36a" providerId="ADAL" clId="{A453932B-87A6-4819-BA99-30979B7AD5F9}" dt="2020-09-06T15:08:44.697" v="1594"/>
        <pc:sldMkLst>
          <pc:docMk/>
          <pc:sldMk cId="1794007089" sldId="284"/>
        </pc:sldMkLst>
      </pc:sldChg>
      <pc:sldChg chg="add">
        <pc:chgData name="Pascalle Cup" userId="acdf420d-3d1b-463e-9173-44ff0cd1b36a" providerId="ADAL" clId="{A453932B-87A6-4819-BA99-30979B7AD5F9}" dt="2020-09-06T15:08:46.012" v="1596"/>
        <pc:sldMkLst>
          <pc:docMk/>
          <pc:sldMk cId="307455600" sldId="285"/>
        </pc:sldMkLst>
      </pc:sldChg>
      <pc:sldChg chg="add">
        <pc:chgData name="Pascalle Cup" userId="acdf420d-3d1b-463e-9173-44ff0cd1b36a" providerId="ADAL" clId="{A453932B-87A6-4819-BA99-30979B7AD5F9}" dt="2020-09-06T15:08:47.402" v="1598"/>
        <pc:sldMkLst>
          <pc:docMk/>
          <pc:sldMk cId="4282898998" sldId="286"/>
        </pc:sldMkLst>
      </pc:sldChg>
      <pc:sldChg chg="add">
        <pc:chgData name="Pascalle Cup" userId="acdf420d-3d1b-463e-9173-44ff0cd1b36a" providerId="ADAL" clId="{A453932B-87A6-4819-BA99-30979B7AD5F9}" dt="2020-09-06T15:08:48.729" v="1600"/>
        <pc:sldMkLst>
          <pc:docMk/>
          <pc:sldMk cId="1657328420" sldId="287"/>
        </pc:sldMkLst>
      </pc:sldChg>
      <pc:sldChg chg="add">
        <pc:chgData name="Pascalle Cup" userId="acdf420d-3d1b-463e-9173-44ff0cd1b36a" providerId="ADAL" clId="{A453932B-87A6-4819-BA99-30979B7AD5F9}" dt="2020-09-06T15:08:49.974" v="1602"/>
        <pc:sldMkLst>
          <pc:docMk/>
          <pc:sldMk cId="3137646453" sldId="288"/>
        </pc:sldMkLst>
      </pc:sldChg>
      <pc:sldChg chg="add">
        <pc:chgData name="Pascalle Cup" userId="acdf420d-3d1b-463e-9173-44ff0cd1b36a" providerId="ADAL" clId="{A453932B-87A6-4819-BA99-30979B7AD5F9}" dt="2020-09-06T15:08:51.424" v="1604"/>
        <pc:sldMkLst>
          <pc:docMk/>
          <pc:sldMk cId="2625245573" sldId="289"/>
        </pc:sldMkLst>
      </pc:sldChg>
      <pc:sldChg chg="addSp modSp new mod setBg">
        <pc:chgData name="Pascalle Cup" userId="acdf420d-3d1b-463e-9173-44ff0cd1b36a" providerId="ADAL" clId="{A453932B-87A6-4819-BA99-30979B7AD5F9}" dt="2020-09-06T15:11:24.495" v="1637" actId="26606"/>
        <pc:sldMkLst>
          <pc:docMk/>
          <pc:sldMk cId="50515180" sldId="290"/>
        </pc:sldMkLst>
        <pc:spChg chg="mod">
          <ac:chgData name="Pascalle Cup" userId="acdf420d-3d1b-463e-9173-44ff0cd1b36a" providerId="ADAL" clId="{A453932B-87A6-4819-BA99-30979B7AD5F9}" dt="2020-09-06T15:11:24.495" v="1637" actId="26606"/>
          <ac:spMkLst>
            <pc:docMk/>
            <pc:sldMk cId="50515180" sldId="290"/>
            <ac:spMk id="2" creationId="{3C85CBE0-E133-4F04-B8CC-F01D296138F3}"/>
          </ac:spMkLst>
        </pc:spChg>
        <pc:spChg chg="add">
          <ac:chgData name="Pascalle Cup" userId="acdf420d-3d1b-463e-9173-44ff0cd1b36a" providerId="ADAL" clId="{A453932B-87A6-4819-BA99-30979B7AD5F9}" dt="2020-09-06T15:11:24.495" v="1637" actId="26606"/>
          <ac:spMkLst>
            <pc:docMk/>
            <pc:sldMk cId="50515180" sldId="290"/>
            <ac:spMk id="78" creationId="{7D6BF779-0B8C-4CC2-9268-9506AD0C5331}"/>
          </ac:spMkLst>
        </pc:spChg>
        <pc:spChg chg="add">
          <ac:chgData name="Pascalle Cup" userId="acdf420d-3d1b-463e-9173-44ff0cd1b36a" providerId="ADAL" clId="{A453932B-87A6-4819-BA99-30979B7AD5F9}" dt="2020-09-06T15:11:24.495" v="1637" actId="26606"/>
          <ac:spMkLst>
            <pc:docMk/>
            <pc:sldMk cId="50515180" sldId="290"/>
            <ac:spMk id="80" creationId="{51F77B6A-7F53-4B28-B73D-C8CC899AB221}"/>
          </ac:spMkLst>
        </pc:spChg>
        <pc:spChg chg="add">
          <ac:chgData name="Pascalle Cup" userId="acdf420d-3d1b-463e-9173-44ff0cd1b36a" providerId="ADAL" clId="{A453932B-87A6-4819-BA99-30979B7AD5F9}" dt="2020-09-06T15:11:24.495" v="1637" actId="26606"/>
          <ac:spMkLst>
            <pc:docMk/>
            <pc:sldMk cId="50515180" sldId="290"/>
            <ac:spMk id="86" creationId="{F6E412EF-CF39-4C25-85B0-DB30B1B0A8C4}"/>
          </ac:spMkLst>
        </pc:spChg>
        <pc:spChg chg="add">
          <ac:chgData name="Pascalle Cup" userId="acdf420d-3d1b-463e-9173-44ff0cd1b36a" providerId="ADAL" clId="{A453932B-87A6-4819-BA99-30979B7AD5F9}" dt="2020-09-06T15:11:24.495" v="1637" actId="26606"/>
          <ac:spMkLst>
            <pc:docMk/>
            <pc:sldMk cId="50515180" sldId="290"/>
            <ac:spMk id="88" creationId="{E8DA6235-17F2-4C9E-88C6-C5D38D8D3C03}"/>
          </ac:spMkLst>
        </pc:spChg>
        <pc:spChg chg="add">
          <ac:chgData name="Pascalle Cup" userId="acdf420d-3d1b-463e-9173-44ff0cd1b36a" providerId="ADAL" clId="{A453932B-87A6-4819-BA99-30979B7AD5F9}" dt="2020-09-06T15:11:24.495" v="1637" actId="26606"/>
          <ac:spMkLst>
            <pc:docMk/>
            <pc:sldMk cId="50515180" sldId="290"/>
            <ac:spMk id="90" creationId="{B55DEF71-1741-4489-8E77-46FC5BAA66E2}"/>
          </ac:spMkLst>
        </pc:spChg>
        <pc:spChg chg="add">
          <ac:chgData name="Pascalle Cup" userId="acdf420d-3d1b-463e-9173-44ff0cd1b36a" providerId="ADAL" clId="{A453932B-87A6-4819-BA99-30979B7AD5F9}" dt="2020-09-06T15:11:24.495" v="1637" actId="26606"/>
          <ac:spMkLst>
            <pc:docMk/>
            <pc:sldMk cId="50515180" sldId="290"/>
            <ac:spMk id="92" creationId="{82347B6D-A7CC-48EB-861F-917D0D61E3EA}"/>
          </ac:spMkLst>
        </pc:spChg>
        <pc:spChg chg="add">
          <ac:chgData name="Pascalle Cup" userId="acdf420d-3d1b-463e-9173-44ff0cd1b36a" providerId="ADAL" clId="{A453932B-87A6-4819-BA99-30979B7AD5F9}" dt="2020-09-06T15:11:24.495" v="1637" actId="26606"/>
          <ac:spMkLst>
            <pc:docMk/>
            <pc:sldMk cId="50515180" sldId="290"/>
            <ac:spMk id="94" creationId="{A7A0A46D-CC9B-4E32-870A-7BC2DF940144}"/>
          </ac:spMkLst>
        </pc:spChg>
        <pc:spChg chg="add">
          <ac:chgData name="Pascalle Cup" userId="acdf420d-3d1b-463e-9173-44ff0cd1b36a" providerId="ADAL" clId="{A453932B-87A6-4819-BA99-30979B7AD5F9}" dt="2020-09-06T15:11:24.495" v="1637" actId="26606"/>
          <ac:spMkLst>
            <pc:docMk/>
            <pc:sldMk cId="50515180" sldId="290"/>
            <ac:spMk id="96" creationId="{9178722E-1BD0-427E-BAAE-4F206DAB5818}"/>
          </ac:spMkLst>
        </pc:spChg>
        <pc:grpChg chg="add">
          <ac:chgData name="Pascalle Cup" userId="acdf420d-3d1b-463e-9173-44ff0cd1b36a" providerId="ADAL" clId="{A453932B-87A6-4819-BA99-30979B7AD5F9}" dt="2020-09-06T15:11:24.495" v="1637" actId="26606"/>
          <ac:grpSpMkLst>
            <pc:docMk/>
            <pc:sldMk cId="50515180" sldId="290"/>
            <ac:grpSpMk id="71" creationId="{8A351602-3772-4279-B0D3-A523F6F6EAB3}"/>
          </ac:grpSpMkLst>
        </pc:grpChg>
        <pc:grpChg chg="add">
          <ac:chgData name="Pascalle Cup" userId="acdf420d-3d1b-463e-9173-44ff0cd1b36a" providerId="ADAL" clId="{A453932B-87A6-4819-BA99-30979B7AD5F9}" dt="2020-09-06T15:11:24.495" v="1637" actId="26606"/>
          <ac:grpSpMkLst>
            <pc:docMk/>
            <pc:sldMk cId="50515180" sldId="290"/>
            <ac:grpSpMk id="82" creationId="{2515629F-0D83-4A44-A125-CD50FC660AB4}"/>
          </ac:grpSpMkLst>
        </pc:grpChg>
        <pc:grpChg chg="add">
          <ac:chgData name="Pascalle Cup" userId="acdf420d-3d1b-463e-9173-44ff0cd1b36a" providerId="ADAL" clId="{A453932B-87A6-4819-BA99-30979B7AD5F9}" dt="2020-09-06T15:11:24.495" v="1637" actId="26606"/>
          <ac:grpSpMkLst>
            <pc:docMk/>
            <pc:sldMk cId="50515180" sldId="290"/>
            <ac:grpSpMk id="98" creationId="{7D8E00FA-5561-4253-B903-92B49719E760}"/>
          </ac:grpSpMkLst>
        </pc:grpChg>
        <pc:grpChg chg="add">
          <ac:chgData name="Pascalle Cup" userId="acdf420d-3d1b-463e-9173-44ff0cd1b36a" providerId="ADAL" clId="{A453932B-87A6-4819-BA99-30979B7AD5F9}" dt="2020-09-06T15:11:24.495" v="1637" actId="26606"/>
          <ac:grpSpMkLst>
            <pc:docMk/>
            <pc:sldMk cId="50515180" sldId="290"/>
            <ac:grpSpMk id="102" creationId="{5E6BB5FD-DB7B-4BE3-BA45-1EF042115ED5}"/>
          </ac:grpSpMkLst>
        </pc:grpChg>
        <pc:picChg chg="add mod">
          <ac:chgData name="Pascalle Cup" userId="acdf420d-3d1b-463e-9173-44ff0cd1b36a" providerId="ADAL" clId="{A453932B-87A6-4819-BA99-30979B7AD5F9}" dt="2020-09-06T15:11:24.495" v="1637" actId="26606"/>
          <ac:picMkLst>
            <pc:docMk/>
            <pc:sldMk cId="50515180" sldId="290"/>
            <ac:picMk id="1026" creationId="{33432CDC-B9B4-46C7-A1D0-00F41563D2E3}"/>
          </ac:picMkLst>
        </pc:picChg>
      </pc:sldChg>
      <pc:sldMasterChg chg="add addSldLayout">
        <pc:chgData name="Pascalle Cup" userId="acdf420d-3d1b-463e-9173-44ff0cd1b36a" providerId="ADAL" clId="{A453932B-87A6-4819-BA99-30979B7AD5F9}" dt="2020-09-06T15:08:15.378" v="1572" actId="27028"/>
        <pc:sldMasterMkLst>
          <pc:docMk/>
          <pc:sldMasterMk cId="1696447058" sldId="2147483648"/>
        </pc:sldMasterMkLst>
        <pc:sldLayoutChg chg="add">
          <pc:chgData name="Pascalle Cup" userId="acdf420d-3d1b-463e-9173-44ff0cd1b36a" providerId="ADAL" clId="{A453932B-87A6-4819-BA99-30979B7AD5F9}" dt="2020-09-06T15:08:13.602" v="1570" actId="27028"/>
          <pc:sldLayoutMkLst>
            <pc:docMk/>
            <pc:sldMasterMk cId="1696447058" sldId="2147483648"/>
            <pc:sldLayoutMk cId="296192704" sldId="2147483649"/>
          </pc:sldLayoutMkLst>
        </pc:sldLayoutChg>
        <pc:sldLayoutChg chg="add">
          <pc:chgData name="Pascalle Cup" userId="acdf420d-3d1b-463e-9173-44ff0cd1b36a" providerId="ADAL" clId="{A453932B-87A6-4819-BA99-30979B7AD5F9}" dt="2020-09-06T15:08:15.378" v="1572" actId="27028"/>
          <pc:sldLayoutMkLst>
            <pc:docMk/>
            <pc:sldMasterMk cId="1696447058" sldId="2147483648"/>
            <pc:sldLayoutMk cId="2967688336" sldId="2147483650"/>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D518A6-F3BC-4057-880E-2D7C247F9B7D}" type="doc">
      <dgm:prSet loTypeId="urn:microsoft.com/office/officeart/2005/8/layout/process1" loCatId="process" qsTypeId="urn:microsoft.com/office/officeart/2005/8/quickstyle/simple1" qsCatId="simple" csTypeId="urn:microsoft.com/office/officeart/2005/8/colors/accent1_2" csCatId="accent1" phldr="1"/>
      <dgm:spPr/>
    </dgm:pt>
    <dgm:pt modelId="{22674055-64B7-4E61-BB71-535F3784B527}">
      <dgm:prSet phldrT="[Tekst]"/>
      <dgm:spPr/>
      <dgm:t>
        <a:bodyPr/>
        <a:lstStyle/>
        <a:p>
          <a:r>
            <a:rPr lang="nl-NL" dirty="0"/>
            <a:t>Probleemstelling </a:t>
          </a:r>
        </a:p>
      </dgm:t>
    </dgm:pt>
    <dgm:pt modelId="{E8285C4F-3102-420E-99A6-6E0D1A006389}" type="parTrans" cxnId="{609D8863-FE68-4ABC-983D-AC2186BF213A}">
      <dgm:prSet/>
      <dgm:spPr/>
      <dgm:t>
        <a:bodyPr/>
        <a:lstStyle/>
        <a:p>
          <a:endParaRPr lang="nl-NL"/>
        </a:p>
      </dgm:t>
    </dgm:pt>
    <dgm:pt modelId="{4BAF2123-D09C-4850-B0F5-70C8EAD891E6}" type="sibTrans" cxnId="{609D8863-FE68-4ABC-983D-AC2186BF213A}">
      <dgm:prSet/>
      <dgm:spPr/>
      <dgm:t>
        <a:bodyPr/>
        <a:lstStyle/>
        <a:p>
          <a:endParaRPr lang="nl-NL"/>
        </a:p>
      </dgm:t>
    </dgm:pt>
    <dgm:pt modelId="{CE0740A0-B6E9-4D6B-8FD4-CBBB89A1DBE4}">
      <dgm:prSet phldrT="[Tekst]"/>
      <dgm:spPr/>
      <dgm:t>
        <a:bodyPr/>
        <a:lstStyle/>
        <a:p>
          <a:r>
            <a:rPr lang="nl-NL" dirty="0"/>
            <a:t>Onderzoek:  </a:t>
          </a:r>
        </a:p>
        <a:p>
          <a:r>
            <a:rPr lang="nl-NL" dirty="0"/>
            <a:t>Data verzamelen en analyseren </a:t>
          </a:r>
        </a:p>
      </dgm:t>
    </dgm:pt>
    <dgm:pt modelId="{2E09F4CF-84F8-44C3-BD3B-1CFE101F82D1}" type="parTrans" cxnId="{FBC3803E-F947-439B-9452-F22D538A1048}">
      <dgm:prSet/>
      <dgm:spPr/>
      <dgm:t>
        <a:bodyPr/>
        <a:lstStyle/>
        <a:p>
          <a:endParaRPr lang="nl-NL"/>
        </a:p>
      </dgm:t>
    </dgm:pt>
    <dgm:pt modelId="{5B100D0E-D164-4614-9AFD-43040B93850E}" type="sibTrans" cxnId="{FBC3803E-F947-439B-9452-F22D538A1048}">
      <dgm:prSet/>
      <dgm:spPr/>
      <dgm:t>
        <a:bodyPr/>
        <a:lstStyle/>
        <a:p>
          <a:endParaRPr lang="nl-NL"/>
        </a:p>
      </dgm:t>
    </dgm:pt>
    <dgm:pt modelId="{D6D60E91-7556-4ED8-83A3-A6540087373C}">
      <dgm:prSet phldrT="[Tekst]"/>
      <dgm:spPr/>
      <dgm:t>
        <a:bodyPr/>
        <a:lstStyle/>
        <a:p>
          <a:r>
            <a:rPr lang="nl-NL" dirty="0"/>
            <a:t>Advies: </a:t>
          </a:r>
        </a:p>
        <a:p>
          <a:r>
            <a:rPr lang="nl-NL" dirty="0"/>
            <a:t>Wet- en regelgeving</a:t>
          </a:r>
        </a:p>
        <a:p>
          <a:r>
            <a:rPr lang="nl-NL" dirty="0"/>
            <a:t>Trends</a:t>
          </a:r>
        </a:p>
        <a:p>
          <a:r>
            <a:rPr lang="nl-NL" dirty="0"/>
            <a:t>Fysieke en sociale leefomgeving</a:t>
          </a:r>
        </a:p>
        <a:p>
          <a:r>
            <a:rPr lang="nl-NL" dirty="0"/>
            <a:t>Duurzame elementen </a:t>
          </a:r>
        </a:p>
      </dgm:t>
    </dgm:pt>
    <dgm:pt modelId="{3456D31F-B147-47FA-9794-62B6D0240886}" type="parTrans" cxnId="{2F2FE207-E736-4A48-9866-B30C69A1CC15}">
      <dgm:prSet/>
      <dgm:spPr/>
      <dgm:t>
        <a:bodyPr/>
        <a:lstStyle/>
        <a:p>
          <a:endParaRPr lang="nl-NL"/>
        </a:p>
      </dgm:t>
    </dgm:pt>
    <dgm:pt modelId="{BB4D51A8-C020-4CA6-9EA5-D10C07754B89}" type="sibTrans" cxnId="{2F2FE207-E736-4A48-9866-B30C69A1CC15}">
      <dgm:prSet/>
      <dgm:spPr/>
      <dgm:t>
        <a:bodyPr/>
        <a:lstStyle/>
        <a:p>
          <a:endParaRPr lang="nl-NL"/>
        </a:p>
      </dgm:t>
    </dgm:pt>
    <dgm:pt modelId="{4A737996-ABE9-4A83-9C6A-A5AB422E99FD}">
      <dgm:prSet phldrT="[Tekst]"/>
      <dgm:spPr/>
      <dgm:t>
        <a:bodyPr/>
        <a:lstStyle/>
        <a:p>
          <a:r>
            <a:rPr lang="nl-NL" dirty="0"/>
            <a:t>Koppeling van probleemstelling, analyse en advies. </a:t>
          </a:r>
        </a:p>
      </dgm:t>
    </dgm:pt>
    <dgm:pt modelId="{19BD327F-3D60-4969-9A35-C8C3E9A78259}" type="parTrans" cxnId="{62D118EA-B2B5-455F-BCFB-C40FF77BA19C}">
      <dgm:prSet/>
      <dgm:spPr/>
      <dgm:t>
        <a:bodyPr/>
        <a:lstStyle/>
        <a:p>
          <a:endParaRPr lang="nl-NL"/>
        </a:p>
      </dgm:t>
    </dgm:pt>
    <dgm:pt modelId="{A136BF77-3320-441B-B42B-66EC752D1240}" type="sibTrans" cxnId="{62D118EA-B2B5-455F-BCFB-C40FF77BA19C}">
      <dgm:prSet/>
      <dgm:spPr/>
      <dgm:t>
        <a:bodyPr/>
        <a:lstStyle/>
        <a:p>
          <a:endParaRPr lang="nl-NL"/>
        </a:p>
      </dgm:t>
    </dgm:pt>
    <dgm:pt modelId="{9105F924-13B7-45A1-8BB4-02B18A41C1CF}" type="pres">
      <dgm:prSet presAssocID="{1ED518A6-F3BC-4057-880E-2D7C247F9B7D}" presName="Name0" presStyleCnt="0">
        <dgm:presLayoutVars>
          <dgm:dir/>
          <dgm:resizeHandles val="exact"/>
        </dgm:presLayoutVars>
      </dgm:prSet>
      <dgm:spPr/>
    </dgm:pt>
    <dgm:pt modelId="{7202C044-A6AE-4B0B-9EC6-08B09B2A5D79}" type="pres">
      <dgm:prSet presAssocID="{22674055-64B7-4E61-BB71-535F3784B527}" presName="node" presStyleLbl="node1" presStyleIdx="0" presStyleCnt="4">
        <dgm:presLayoutVars>
          <dgm:bulletEnabled val="1"/>
        </dgm:presLayoutVars>
      </dgm:prSet>
      <dgm:spPr/>
    </dgm:pt>
    <dgm:pt modelId="{E40040B2-20B4-46B2-BEB0-26E1C6954ADD}" type="pres">
      <dgm:prSet presAssocID="{4BAF2123-D09C-4850-B0F5-70C8EAD891E6}" presName="sibTrans" presStyleLbl="sibTrans2D1" presStyleIdx="0" presStyleCnt="3"/>
      <dgm:spPr/>
    </dgm:pt>
    <dgm:pt modelId="{9A297325-EFA0-4A21-8643-729CB6B669EF}" type="pres">
      <dgm:prSet presAssocID="{4BAF2123-D09C-4850-B0F5-70C8EAD891E6}" presName="connectorText" presStyleLbl="sibTrans2D1" presStyleIdx="0" presStyleCnt="3"/>
      <dgm:spPr/>
    </dgm:pt>
    <dgm:pt modelId="{29576C71-242A-4A6B-A0DE-6AC9CB062B2D}" type="pres">
      <dgm:prSet presAssocID="{CE0740A0-B6E9-4D6B-8FD4-CBBB89A1DBE4}" presName="node" presStyleLbl="node1" presStyleIdx="1" presStyleCnt="4">
        <dgm:presLayoutVars>
          <dgm:bulletEnabled val="1"/>
        </dgm:presLayoutVars>
      </dgm:prSet>
      <dgm:spPr/>
    </dgm:pt>
    <dgm:pt modelId="{1FBEC167-9434-4B86-8093-77ADEFBF6802}" type="pres">
      <dgm:prSet presAssocID="{5B100D0E-D164-4614-9AFD-43040B93850E}" presName="sibTrans" presStyleLbl="sibTrans2D1" presStyleIdx="1" presStyleCnt="3"/>
      <dgm:spPr/>
    </dgm:pt>
    <dgm:pt modelId="{7D911A36-A4F2-48FB-AA18-984647BC1B17}" type="pres">
      <dgm:prSet presAssocID="{5B100D0E-D164-4614-9AFD-43040B93850E}" presName="connectorText" presStyleLbl="sibTrans2D1" presStyleIdx="1" presStyleCnt="3"/>
      <dgm:spPr/>
    </dgm:pt>
    <dgm:pt modelId="{4FEF06DB-D4A7-4E5C-9F28-64E109F35D32}" type="pres">
      <dgm:prSet presAssocID="{D6D60E91-7556-4ED8-83A3-A6540087373C}" presName="node" presStyleLbl="node1" presStyleIdx="2" presStyleCnt="4">
        <dgm:presLayoutVars>
          <dgm:bulletEnabled val="1"/>
        </dgm:presLayoutVars>
      </dgm:prSet>
      <dgm:spPr/>
    </dgm:pt>
    <dgm:pt modelId="{B0AE471D-FED2-4B4C-BD62-237500E75996}" type="pres">
      <dgm:prSet presAssocID="{BB4D51A8-C020-4CA6-9EA5-D10C07754B89}" presName="sibTrans" presStyleLbl="sibTrans2D1" presStyleIdx="2" presStyleCnt="3"/>
      <dgm:spPr/>
    </dgm:pt>
    <dgm:pt modelId="{2864B7F9-09E9-4583-A972-26A537A75257}" type="pres">
      <dgm:prSet presAssocID="{BB4D51A8-C020-4CA6-9EA5-D10C07754B89}" presName="connectorText" presStyleLbl="sibTrans2D1" presStyleIdx="2" presStyleCnt="3"/>
      <dgm:spPr/>
    </dgm:pt>
    <dgm:pt modelId="{4B910848-5556-4C4C-AC42-7C6DF1898F5F}" type="pres">
      <dgm:prSet presAssocID="{4A737996-ABE9-4A83-9C6A-A5AB422E99FD}" presName="node" presStyleLbl="node1" presStyleIdx="3" presStyleCnt="4">
        <dgm:presLayoutVars>
          <dgm:bulletEnabled val="1"/>
        </dgm:presLayoutVars>
      </dgm:prSet>
      <dgm:spPr/>
    </dgm:pt>
  </dgm:ptLst>
  <dgm:cxnLst>
    <dgm:cxn modelId="{BDD83803-66B0-4093-93FF-C4E3B1849C3E}" type="presOf" srcId="{BB4D51A8-C020-4CA6-9EA5-D10C07754B89}" destId="{2864B7F9-09E9-4583-A972-26A537A75257}" srcOrd="1" destOrd="0" presId="urn:microsoft.com/office/officeart/2005/8/layout/process1"/>
    <dgm:cxn modelId="{2F2FE207-E736-4A48-9866-B30C69A1CC15}" srcId="{1ED518A6-F3BC-4057-880E-2D7C247F9B7D}" destId="{D6D60E91-7556-4ED8-83A3-A6540087373C}" srcOrd="2" destOrd="0" parTransId="{3456D31F-B147-47FA-9794-62B6D0240886}" sibTransId="{BB4D51A8-C020-4CA6-9EA5-D10C07754B89}"/>
    <dgm:cxn modelId="{0EAAD11F-54CD-42D2-9B32-53DD2734CD4F}" type="presOf" srcId="{BB4D51A8-C020-4CA6-9EA5-D10C07754B89}" destId="{B0AE471D-FED2-4B4C-BD62-237500E75996}" srcOrd="0" destOrd="0" presId="urn:microsoft.com/office/officeart/2005/8/layout/process1"/>
    <dgm:cxn modelId="{7A77C735-E202-4A1E-9602-088D5652656D}" type="presOf" srcId="{5B100D0E-D164-4614-9AFD-43040B93850E}" destId="{1FBEC167-9434-4B86-8093-77ADEFBF6802}" srcOrd="0" destOrd="0" presId="urn:microsoft.com/office/officeart/2005/8/layout/process1"/>
    <dgm:cxn modelId="{FBC3803E-F947-439B-9452-F22D538A1048}" srcId="{1ED518A6-F3BC-4057-880E-2D7C247F9B7D}" destId="{CE0740A0-B6E9-4D6B-8FD4-CBBB89A1DBE4}" srcOrd="1" destOrd="0" parTransId="{2E09F4CF-84F8-44C3-BD3B-1CFE101F82D1}" sibTransId="{5B100D0E-D164-4614-9AFD-43040B93850E}"/>
    <dgm:cxn modelId="{609D8863-FE68-4ABC-983D-AC2186BF213A}" srcId="{1ED518A6-F3BC-4057-880E-2D7C247F9B7D}" destId="{22674055-64B7-4E61-BB71-535F3784B527}" srcOrd="0" destOrd="0" parTransId="{E8285C4F-3102-420E-99A6-6E0D1A006389}" sibTransId="{4BAF2123-D09C-4850-B0F5-70C8EAD891E6}"/>
    <dgm:cxn modelId="{81B92544-C2AD-42EA-8A92-EC906DC9D3BC}" type="presOf" srcId="{4BAF2123-D09C-4850-B0F5-70C8EAD891E6}" destId="{E40040B2-20B4-46B2-BEB0-26E1C6954ADD}" srcOrd="0" destOrd="0" presId="urn:microsoft.com/office/officeart/2005/8/layout/process1"/>
    <dgm:cxn modelId="{3CD2647B-6E6D-413C-8034-6C9A67A00EFD}" type="presOf" srcId="{4A737996-ABE9-4A83-9C6A-A5AB422E99FD}" destId="{4B910848-5556-4C4C-AC42-7C6DF1898F5F}" srcOrd="0" destOrd="0" presId="urn:microsoft.com/office/officeart/2005/8/layout/process1"/>
    <dgm:cxn modelId="{41BBE795-8DDE-40AD-B966-97AAF23F460C}" type="presOf" srcId="{1ED518A6-F3BC-4057-880E-2D7C247F9B7D}" destId="{9105F924-13B7-45A1-8BB4-02B18A41C1CF}" srcOrd="0" destOrd="0" presId="urn:microsoft.com/office/officeart/2005/8/layout/process1"/>
    <dgm:cxn modelId="{9F82DCB5-A7B2-4FDC-B2D3-F1169C1E3EDC}" type="presOf" srcId="{CE0740A0-B6E9-4D6B-8FD4-CBBB89A1DBE4}" destId="{29576C71-242A-4A6B-A0DE-6AC9CB062B2D}" srcOrd="0" destOrd="0" presId="urn:microsoft.com/office/officeart/2005/8/layout/process1"/>
    <dgm:cxn modelId="{5B25BFD6-BC1F-4DD7-BD07-AC4E7F628A96}" type="presOf" srcId="{22674055-64B7-4E61-BB71-535F3784B527}" destId="{7202C044-A6AE-4B0B-9EC6-08B09B2A5D79}" srcOrd="0" destOrd="0" presId="urn:microsoft.com/office/officeart/2005/8/layout/process1"/>
    <dgm:cxn modelId="{F2D16FDD-4CFF-40FF-A78E-D0925DB8CCA6}" type="presOf" srcId="{4BAF2123-D09C-4850-B0F5-70C8EAD891E6}" destId="{9A297325-EFA0-4A21-8643-729CB6B669EF}" srcOrd="1" destOrd="0" presId="urn:microsoft.com/office/officeart/2005/8/layout/process1"/>
    <dgm:cxn modelId="{62D118EA-B2B5-455F-BCFB-C40FF77BA19C}" srcId="{1ED518A6-F3BC-4057-880E-2D7C247F9B7D}" destId="{4A737996-ABE9-4A83-9C6A-A5AB422E99FD}" srcOrd="3" destOrd="0" parTransId="{19BD327F-3D60-4969-9A35-C8C3E9A78259}" sibTransId="{A136BF77-3320-441B-B42B-66EC752D1240}"/>
    <dgm:cxn modelId="{0D59AFEE-38FE-47D6-A0E7-5E3E35395AA4}" type="presOf" srcId="{5B100D0E-D164-4614-9AFD-43040B93850E}" destId="{7D911A36-A4F2-48FB-AA18-984647BC1B17}" srcOrd="1" destOrd="0" presId="urn:microsoft.com/office/officeart/2005/8/layout/process1"/>
    <dgm:cxn modelId="{E3AC8AFF-691B-42B0-AB2F-F2D53C9DB044}" type="presOf" srcId="{D6D60E91-7556-4ED8-83A3-A6540087373C}" destId="{4FEF06DB-D4A7-4E5C-9F28-64E109F35D32}" srcOrd="0" destOrd="0" presId="urn:microsoft.com/office/officeart/2005/8/layout/process1"/>
    <dgm:cxn modelId="{50E293AB-6A15-4B20-8E06-4C725B10052E}" type="presParOf" srcId="{9105F924-13B7-45A1-8BB4-02B18A41C1CF}" destId="{7202C044-A6AE-4B0B-9EC6-08B09B2A5D79}" srcOrd="0" destOrd="0" presId="urn:microsoft.com/office/officeart/2005/8/layout/process1"/>
    <dgm:cxn modelId="{378159AD-8207-43DD-9A08-6DEE8D9E17ED}" type="presParOf" srcId="{9105F924-13B7-45A1-8BB4-02B18A41C1CF}" destId="{E40040B2-20B4-46B2-BEB0-26E1C6954ADD}" srcOrd="1" destOrd="0" presId="urn:microsoft.com/office/officeart/2005/8/layout/process1"/>
    <dgm:cxn modelId="{9D5C507A-66C4-46B7-B1EC-BDB6D03ED9BB}" type="presParOf" srcId="{E40040B2-20B4-46B2-BEB0-26E1C6954ADD}" destId="{9A297325-EFA0-4A21-8643-729CB6B669EF}" srcOrd="0" destOrd="0" presId="urn:microsoft.com/office/officeart/2005/8/layout/process1"/>
    <dgm:cxn modelId="{BE24CF7F-447C-47F3-A926-FFA8B6871AD3}" type="presParOf" srcId="{9105F924-13B7-45A1-8BB4-02B18A41C1CF}" destId="{29576C71-242A-4A6B-A0DE-6AC9CB062B2D}" srcOrd="2" destOrd="0" presId="urn:microsoft.com/office/officeart/2005/8/layout/process1"/>
    <dgm:cxn modelId="{526195F1-4EAE-4BBC-A93F-DB8BC8A37E5A}" type="presParOf" srcId="{9105F924-13B7-45A1-8BB4-02B18A41C1CF}" destId="{1FBEC167-9434-4B86-8093-77ADEFBF6802}" srcOrd="3" destOrd="0" presId="urn:microsoft.com/office/officeart/2005/8/layout/process1"/>
    <dgm:cxn modelId="{98E17F42-ECD8-41F3-8B3C-A213C7648186}" type="presParOf" srcId="{1FBEC167-9434-4B86-8093-77ADEFBF6802}" destId="{7D911A36-A4F2-48FB-AA18-984647BC1B17}" srcOrd="0" destOrd="0" presId="urn:microsoft.com/office/officeart/2005/8/layout/process1"/>
    <dgm:cxn modelId="{C45EA86E-F0F2-4845-9A7D-6D2DE1A0DB79}" type="presParOf" srcId="{9105F924-13B7-45A1-8BB4-02B18A41C1CF}" destId="{4FEF06DB-D4A7-4E5C-9F28-64E109F35D32}" srcOrd="4" destOrd="0" presId="urn:microsoft.com/office/officeart/2005/8/layout/process1"/>
    <dgm:cxn modelId="{863BDEF8-5C10-4A67-8212-187C9C2D5CFA}" type="presParOf" srcId="{9105F924-13B7-45A1-8BB4-02B18A41C1CF}" destId="{B0AE471D-FED2-4B4C-BD62-237500E75996}" srcOrd="5" destOrd="0" presId="urn:microsoft.com/office/officeart/2005/8/layout/process1"/>
    <dgm:cxn modelId="{AB13E7D9-BC27-4F95-BE33-A38FEC72CC22}" type="presParOf" srcId="{B0AE471D-FED2-4B4C-BD62-237500E75996}" destId="{2864B7F9-09E9-4583-A972-26A537A75257}" srcOrd="0" destOrd="0" presId="urn:microsoft.com/office/officeart/2005/8/layout/process1"/>
    <dgm:cxn modelId="{322B04CD-091F-44E7-97CC-DCABD5C93E99}" type="presParOf" srcId="{9105F924-13B7-45A1-8BB4-02B18A41C1CF}" destId="{4B910848-5556-4C4C-AC42-7C6DF1898F5F}"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02C044-A6AE-4B0B-9EC6-08B09B2A5D79}">
      <dsp:nvSpPr>
        <dsp:cNvPr id="0" name=""/>
        <dsp:cNvSpPr/>
      </dsp:nvSpPr>
      <dsp:spPr>
        <a:xfrm>
          <a:off x="4695" y="1342947"/>
          <a:ext cx="2052785" cy="27327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Probleemstelling </a:t>
          </a:r>
        </a:p>
      </dsp:txBody>
      <dsp:txXfrm>
        <a:off x="64819" y="1403071"/>
        <a:ext cx="1932537" cy="2612523"/>
      </dsp:txXfrm>
    </dsp:sp>
    <dsp:sp modelId="{E40040B2-20B4-46B2-BEB0-26E1C6954ADD}">
      <dsp:nvSpPr>
        <dsp:cNvPr id="0" name=""/>
        <dsp:cNvSpPr/>
      </dsp:nvSpPr>
      <dsp:spPr>
        <a:xfrm>
          <a:off x="2262759" y="2454788"/>
          <a:ext cx="435190" cy="5090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NL" sz="1400" kern="1200"/>
        </a:p>
      </dsp:txBody>
      <dsp:txXfrm>
        <a:off x="2262759" y="2556606"/>
        <a:ext cx="304633" cy="305454"/>
      </dsp:txXfrm>
    </dsp:sp>
    <dsp:sp modelId="{29576C71-242A-4A6B-A0DE-6AC9CB062B2D}">
      <dsp:nvSpPr>
        <dsp:cNvPr id="0" name=""/>
        <dsp:cNvSpPr/>
      </dsp:nvSpPr>
      <dsp:spPr>
        <a:xfrm>
          <a:off x="2878595" y="1342947"/>
          <a:ext cx="2052785" cy="27327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Onderzoek:  </a:t>
          </a:r>
        </a:p>
        <a:p>
          <a:pPr marL="0" lvl="0" indent="0" algn="ctr" defTabSz="800100">
            <a:lnSpc>
              <a:spcPct val="90000"/>
            </a:lnSpc>
            <a:spcBef>
              <a:spcPct val="0"/>
            </a:spcBef>
            <a:spcAft>
              <a:spcPct val="35000"/>
            </a:spcAft>
            <a:buNone/>
          </a:pPr>
          <a:r>
            <a:rPr lang="nl-NL" sz="1800" kern="1200" dirty="0"/>
            <a:t>Data verzamelen en analyseren </a:t>
          </a:r>
        </a:p>
      </dsp:txBody>
      <dsp:txXfrm>
        <a:off x="2938719" y="1403071"/>
        <a:ext cx="1932537" cy="2612523"/>
      </dsp:txXfrm>
    </dsp:sp>
    <dsp:sp modelId="{1FBEC167-9434-4B86-8093-77ADEFBF6802}">
      <dsp:nvSpPr>
        <dsp:cNvPr id="0" name=""/>
        <dsp:cNvSpPr/>
      </dsp:nvSpPr>
      <dsp:spPr>
        <a:xfrm>
          <a:off x="5136659" y="2454788"/>
          <a:ext cx="435190" cy="5090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NL" sz="1400" kern="1200"/>
        </a:p>
      </dsp:txBody>
      <dsp:txXfrm>
        <a:off x="5136659" y="2556606"/>
        <a:ext cx="304633" cy="305454"/>
      </dsp:txXfrm>
    </dsp:sp>
    <dsp:sp modelId="{4FEF06DB-D4A7-4E5C-9F28-64E109F35D32}">
      <dsp:nvSpPr>
        <dsp:cNvPr id="0" name=""/>
        <dsp:cNvSpPr/>
      </dsp:nvSpPr>
      <dsp:spPr>
        <a:xfrm>
          <a:off x="5752495" y="1342947"/>
          <a:ext cx="2052785" cy="27327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Advies: </a:t>
          </a:r>
        </a:p>
        <a:p>
          <a:pPr marL="0" lvl="0" indent="0" algn="ctr" defTabSz="800100">
            <a:lnSpc>
              <a:spcPct val="90000"/>
            </a:lnSpc>
            <a:spcBef>
              <a:spcPct val="0"/>
            </a:spcBef>
            <a:spcAft>
              <a:spcPct val="35000"/>
            </a:spcAft>
            <a:buNone/>
          </a:pPr>
          <a:r>
            <a:rPr lang="nl-NL" sz="1800" kern="1200" dirty="0"/>
            <a:t>Wet- en regelgeving</a:t>
          </a:r>
        </a:p>
        <a:p>
          <a:pPr marL="0" lvl="0" indent="0" algn="ctr" defTabSz="800100">
            <a:lnSpc>
              <a:spcPct val="90000"/>
            </a:lnSpc>
            <a:spcBef>
              <a:spcPct val="0"/>
            </a:spcBef>
            <a:spcAft>
              <a:spcPct val="35000"/>
            </a:spcAft>
            <a:buNone/>
          </a:pPr>
          <a:r>
            <a:rPr lang="nl-NL" sz="1800" kern="1200" dirty="0"/>
            <a:t>Trends</a:t>
          </a:r>
        </a:p>
        <a:p>
          <a:pPr marL="0" lvl="0" indent="0" algn="ctr" defTabSz="800100">
            <a:lnSpc>
              <a:spcPct val="90000"/>
            </a:lnSpc>
            <a:spcBef>
              <a:spcPct val="0"/>
            </a:spcBef>
            <a:spcAft>
              <a:spcPct val="35000"/>
            </a:spcAft>
            <a:buNone/>
          </a:pPr>
          <a:r>
            <a:rPr lang="nl-NL" sz="1800" kern="1200" dirty="0"/>
            <a:t>Fysieke en sociale leefomgeving</a:t>
          </a:r>
        </a:p>
        <a:p>
          <a:pPr marL="0" lvl="0" indent="0" algn="ctr" defTabSz="800100">
            <a:lnSpc>
              <a:spcPct val="90000"/>
            </a:lnSpc>
            <a:spcBef>
              <a:spcPct val="0"/>
            </a:spcBef>
            <a:spcAft>
              <a:spcPct val="35000"/>
            </a:spcAft>
            <a:buNone/>
          </a:pPr>
          <a:r>
            <a:rPr lang="nl-NL" sz="1800" kern="1200" dirty="0"/>
            <a:t>Duurzame elementen </a:t>
          </a:r>
        </a:p>
      </dsp:txBody>
      <dsp:txXfrm>
        <a:off x="5812619" y="1403071"/>
        <a:ext cx="1932537" cy="2612523"/>
      </dsp:txXfrm>
    </dsp:sp>
    <dsp:sp modelId="{B0AE471D-FED2-4B4C-BD62-237500E75996}">
      <dsp:nvSpPr>
        <dsp:cNvPr id="0" name=""/>
        <dsp:cNvSpPr/>
      </dsp:nvSpPr>
      <dsp:spPr>
        <a:xfrm>
          <a:off x="8010559" y="2454788"/>
          <a:ext cx="435190" cy="5090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NL" sz="1400" kern="1200"/>
        </a:p>
      </dsp:txBody>
      <dsp:txXfrm>
        <a:off x="8010559" y="2556606"/>
        <a:ext cx="304633" cy="305454"/>
      </dsp:txXfrm>
    </dsp:sp>
    <dsp:sp modelId="{4B910848-5556-4C4C-AC42-7C6DF1898F5F}">
      <dsp:nvSpPr>
        <dsp:cNvPr id="0" name=""/>
        <dsp:cNvSpPr/>
      </dsp:nvSpPr>
      <dsp:spPr>
        <a:xfrm>
          <a:off x="8626395" y="1342947"/>
          <a:ext cx="2052785" cy="27327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Koppeling van probleemstelling, analyse en advies. </a:t>
          </a:r>
        </a:p>
      </dsp:txBody>
      <dsp:txXfrm>
        <a:off x="8686519" y="1403071"/>
        <a:ext cx="1932537" cy="261252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174F33-625B-4F09-9CB6-E1A2CAEBFC15}" type="datetimeFigureOut">
              <a:rPr lang="nl-NL" smtClean="0"/>
              <a:t>6-9-2020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F897E9-035A-4604-AB9A-01D51378BF0B}" type="slidenum">
              <a:rPr lang="nl-NL" smtClean="0"/>
              <a:t>‹nr.›</a:t>
            </a:fld>
            <a:endParaRPr lang="nl-NL"/>
          </a:p>
        </p:txBody>
      </p:sp>
    </p:spTree>
    <p:extLst>
      <p:ext uri="{BB962C8B-B14F-4D97-AF65-F5344CB8AC3E}">
        <p14:creationId xmlns:p14="http://schemas.microsoft.com/office/powerpoint/2010/main" val="3832191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ADBB16E3-DB88-43F2-B191-AB6D10F233E3}" type="slidenum">
              <a:rPr lang="nl-NL" smtClean="0"/>
              <a:t>6</a:t>
            </a:fld>
            <a:endParaRPr lang="nl-NL"/>
          </a:p>
        </p:txBody>
      </p:sp>
    </p:spTree>
    <p:extLst>
      <p:ext uri="{BB962C8B-B14F-4D97-AF65-F5344CB8AC3E}">
        <p14:creationId xmlns:p14="http://schemas.microsoft.com/office/powerpoint/2010/main" val="3092349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nl-NL" sz="1200" b="0" i="0" u="none" strike="noStrike" kern="1200" baseline="0" dirty="0">
                <a:solidFill>
                  <a:schemeClr val="tx1"/>
                </a:solidFill>
                <a:latin typeface="+mn-lt"/>
                <a:ea typeface="+mn-ea"/>
                <a:cs typeface="+mn-cs"/>
              </a:rPr>
              <a:t>Wanneer je de mening van mensen wilt weten, kun je er het best naar vragen. Omdat we gevoelens, gedachten of gedrag uit het verleden niet kunnen observeren, is het nodig om mensen te interviewen. Tijdens het interview kun je het best gebruikmaken van open vragen. Wanneer je mensen interviewt, zal niet iedereen willen meewerken. Wanneer je een interview gaat afnemen, moet je denken aan: </a:t>
            </a:r>
          </a:p>
          <a:p>
            <a:r>
              <a:rPr lang="nl-NL" sz="1200" b="0" i="0" u="none" strike="noStrike" kern="1200" baseline="0" dirty="0">
                <a:solidFill>
                  <a:schemeClr val="tx1"/>
                </a:solidFill>
                <a:latin typeface="+mn-lt"/>
                <a:ea typeface="+mn-ea"/>
                <a:cs typeface="+mn-cs"/>
              </a:rPr>
              <a:t> De omgeving waarin het interview wordt afgenomen. Zorg voor rust en genoeg tijd. </a:t>
            </a:r>
          </a:p>
          <a:p>
            <a:r>
              <a:rPr lang="nl-NL" sz="1200" b="0" i="0" u="none" strike="noStrike" kern="1200" baseline="0" dirty="0">
                <a:solidFill>
                  <a:schemeClr val="tx1"/>
                </a:solidFill>
                <a:latin typeface="+mn-lt"/>
                <a:ea typeface="+mn-ea"/>
                <a:cs typeface="+mn-cs"/>
              </a:rPr>
              <a:t> Maak het interview niet te lang. Mensen kunnen zich vaak niet langer dan een half uur concentreren. </a:t>
            </a:r>
          </a:p>
          <a:p>
            <a:r>
              <a:rPr lang="nl-NL" sz="1200" b="0" i="0" u="none" strike="noStrike" kern="1200" baseline="0" dirty="0">
                <a:solidFill>
                  <a:schemeClr val="tx1"/>
                </a:solidFill>
                <a:latin typeface="+mn-lt"/>
                <a:ea typeface="+mn-ea"/>
                <a:cs typeface="+mn-cs"/>
              </a:rPr>
              <a:t> De mogelijkheid om het gesprek op te nemen. Je moet dan wel even om toestemming vragen. Je kunt het gesprek dan achteraf rustig terugluisteren. </a:t>
            </a:r>
          </a:p>
          <a:p>
            <a:endParaRPr lang="nl-NL" dirty="0"/>
          </a:p>
        </p:txBody>
      </p:sp>
      <p:sp>
        <p:nvSpPr>
          <p:cNvPr id="4" name="Tijdelijke aanduiding voor dianummer 3"/>
          <p:cNvSpPr>
            <a:spLocks noGrp="1"/>
          </p:cNvSpPr>
          <p:nvPr>
            <p:ph type="sldNum" sz="quarter" idx="5"/>
          </p:nvPr>
        </p:nvSpPr>
        <p:spPr/>
        <p:txBody>
          <a:bodyPr/>
          <a:lstStyle/>
          <a:p>
            <a:fld id="{10B32C65-5005-4605-8066-6953C27C5E63}" type="slidenum">
              <a:rPr lang="nl-NL" smtClean="0"/>
              <a:t>28</a:t>
            </a:fld>
            <a:endParaRPr lang="nl-NL"/>
          </a:p>
        </p:txBody>
      </p:sp>
    </p:spTree>
    <p:extLst>
      <p:ext uri="{BB962C8B-B14F-4D97-AF65-F5344CB8AC3E}">
        <p14:creationId xmlns:p14="http://schemas.microsoft.com/office/powerpoint/2010/main" val="1710371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0B32C65-5005-4605-8066-6953C27C5E63}" type="slidenum">
              <a:rPr lang="nl-NL" smtClean="0"/>
              <a:t>31</a:t>
            </a:fld>
            <a:endParaRPr lang="nl-NL"/>
          </a:p>
        </p:txBody>
      </p:sp>
    </p:spTree>
    <p:extLst>
      <p:ext uri="{BB962C8B-B14F-4D97-AF65-F5344CB8AC3E}">
        <p14:creationId xmlns:p14="http://schemas.microsoft.com/office/powerpoint/2010/main" val="2998049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nl-NL" dirty="0"/>
              <a:t>Wie kan kort even vertellen wat aan bod is gekomen en wat de </a:t>
            </a:r>
            <a:r>
              <a:rPr lang="nl-NL" dirty="0" err="1"/>
              <a:t>h.s.v.z</a:t>
            </a:r>
            <a:r>
              <a:rPr lang="nl-NL" dirty="0"/>
              <a:t>. is.</a:t>
            </a:r>
          </a:p>
        </p:txBody>
      </p:sp>
      <p:sp>
        <p:nvSpPr>
          <p:cNvPr id="4" name="Tijdelijke aanduiding voor dianummer 3"/>
          <p:cNvSpPr>
            <a:spLocks noGrp="1"/>
          </p:cNvSpPr>
          <p:nvPr>
            <p:ph type="sldNum" sz="quarter" idx="5"/>
          </p:nvPr>
        </p:nvSpPr>
        <p:spPr/>
        <p:txBody>
          <a:bodyPr/>
          <a:lstStyle/>
          <a:p>
            <a:fld id="{10B32C65-5005-4605-8066-6953C27C5E63}" type="slidenum">
              <a:rPr lang="nl-NL" smtClean="0"/>
              <a:t>18</a:t>
            </a:fld>
            <a:endParaRPr lang="nl-NL"/>
          </a:p>
        </p:txBody>
      </p:sp>
    </p:spTree>
    <p:extLst>
      <p:ext uri="{BB962C8B-B14F-4D97-AF65-F5344CB8AC3E}">
        <p14:creationId xmlns:p14="http://schemas.microsoft.com/office/powerpoint/2010/main" val="2402256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nl-NL" b="0" i="1" dirty="0"/>
          </a:p>
        </p:txBody>
      </p:sp>
      <p:sp>
        <p:nvSpPr>
          <p:cNvPr id="4" name="Tijdelijke aanduiding voor dianummer 3"/>
          <p:cNvSpPr>
            <a:spLocks noGrp="1"/>
          </p:cNvSpPr>
          <p:nvPr>
            <p:ph type="sldNum" sz="quarter" idx="5"/>
          </p:nvPr>
        </p:nvSpPr>
        <p:spPr/>
        <p:txBody>
          <a:bodyPr/>
          <a:lstStyle/>
          <a:p>
            <a:fld id="{10B32C65-5005-4605-8066-6953C27C5E63}" type="slidenum">
              <a:rPr lang="nl-NL" smtClean="0"/>
              <a:t>19</a:t>
            </a:fld>
            <a:endParaRPr lang="nl-NL"/>
          </a:p>
        </p:txBody>
      </p:sp>
    </p:spTree>
    <p:extLst>
      <p:ext uri="{BB962C8B-B14F-4D97-AF65-F5344CB8AC3E}">
        <p14:creationId xmlns:p14="http://schemas.microsoft.com/office/powerpoint/2010/main" val="3061376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0B32C65-5005-4605-8066-6953C27C5E63}" type="slidenum">
              <a:rPr lang="nl-NL" smtClean="0"/>
              <a:t>22</a:t>
            </a:fld>
            <a:endParaRPr lang="nl-NL"/>
          </a:p>
        </p:txBody>
      </p:sp>
    </p:spTree>
    <p:extLst>
      <p:ext uri="{BB962C8B-B14F-4D97-AF65-F5344CB8AC3E}">
        <p14:creationId xmlns:p14="http://schemas.microsoft.com/office/powerpoint/2010/main" val="2815301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nl-NL" dirty="0"/>
              <a:t>Filmpje onder de loep</a:t>
            </a:r>
          </a:p>
        </p:txBody>
      </p:sp>
      <p:sp>
        <p:nvSpPr>
          <p:cNvPr id="4" name="Tijdelijke aanduiding voor dianummer 3"/>
          <p:cNvSpPr>
            <a:spLocks noGrp="1"/>
          </p:cNvSpPr>
          <p:nvPr>
            <p:ph type="sldNum" sz="quarter" idx="5"/>
          </p:nvPr>
        </p:nvSpPr>
        <p:spPr/>
        <p:txBody>
          <a:bodyPr/>
          <a:lstStyle/>
          <a:p>
            <a:fld id="{10B32C65-5005-4605-8066-6953C27C5E63}" type="slidenum">
              <a:rPr lang="nl-NL" smtClean="0"/>
              <a:t>23</a:t>
            </a:fld>
            <a:endParaRPr lang="nl-NL"/>
          </a:p>
        </p:txBody>
      </p:sp>
    </p:spTree>
    <p:extLst>
      <p:ext uri="{BB962C8B-B14F-4D97-AF65-F5344CB8AC3E}">
        <p14:creationId xmlns:p14="http://schemas.microsoft.com/office/powerpoint/2010/main" val="3866678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nl-NL" dirty="0"/>
              <a:t>Bij een vragenlijst wordt aan verschillende personen een lijst met vragen voorgelegd. Deze personen vullen de vragenlijst in zonder de aanwezigheid van de onderzoeker.</a:t>
            </a:r>
          </a:p>
          <a:p>
            <a:r>
              <a:rPr lang="nl-NL" dirty="0"/>
              <a:t>Bijvoorbeeld:</a:t>
            </a:r>
          </a:p>
          <a:p>
            <a:r>
              <a:rPr lang="nl-NL" dirty="0"/>
              <a:t> Wat is uw leeftijd?</a:t>
            </a:r>
          </a:p>
          <a:p>
            <a:r>
              <a:rPr lang="nl-NL" dirty="0"/>
              <a:t> Hoeveel kamers bevat uw woning?</a:t>
            </a:r>
          </a:p>
          <a:p>
            <a:r>
              <a:rPr lang="nl-NL" dirty="0"/>
              <a:t> Op welke partij hebt u vorige maand gestemd?</a:t>
            </a:r>
          </a:p>
          <a:p>
            <a:endParaRPr lang="nl-NL" dirty="0"/>
          </a:p>
          <a:p>
            <a:r>
              <a:rPr lang="nl-NL" dirty="0"/>
              <a:t>Vragenlijsten zijn er in allerlei soorten en maten, zoals schriftelijke enquêtes die via de post worden verzonden, digitale enquêtes en telefonische enquêtes waarbij mensen thuis worden opgebeld etc.</a:t>
            </a:r>
          </a:p>
          <a:p>
            <a:r>
              <a:rPr lang="nl-NL" dirty="0"/>
              <a:t>Een goed opgezette vragenlijst/enquête kan betrouwbare, waardevolle informatie opleveren. Veel vragenlijsten zijn echter slecht ontworpen en leveren daardoor misleidende of waardeloze informatie.</a:t>
            </a:r>
          </a:p>
          <a:p>
            <a:endParaRPr lang="nl-NL" dirty="0"/>
          </a:p>
        </p:txBody>
      </p:sp>
      <p:sp>
        <p:nvSpPr>
          <p:cNvPr id="4" name="Tijdelijke aanduiding voor dianummer 3"/>
          <p:cNvSpPr>
            <a:spLocks noGrp="1"/>
          </p:cNvSpPr>
          <p:nvPr>
            <p:ph type="sldNum" sz="quarter" idx="5"/>
          </p:nvPr>
        </p:nvSpPr>
        <p:spPr/>
        <p:txBody>
          <a:bodyPr/>
          <a:lstStyle/>
          <a:p>
            <a:fld id="{10B32C65-5005-4605-8066-6953C27C5E63}" type="slidenum">
              <a:rPr lang="nl-NL" smtClean="0"/>
              <a:t>24</a:t>
            </a:fld>
            <a:endParaRPr lang="nl-NL"/>
          </a:p>
        </p:txBody>
      </p:sp>
    </p:spTree>
    <p:extLst>
      <p:ext uri="{BB962C8B-B14F-4D97-AF65-F5344CB8AC3E}">
        <p14:creationId xmlns:p14="http://schemas.microsoft.com/office/powerpoint/2010/main" val="2757247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0B32C65-5005-4605-8066-6953C27C5E63}" type="slidenum">
              <a:rPr lang="nl-NL" smtClean="0"/>
              <a:t>25</a:t>
            </a:fld>
            <a:endParaRPr lang="nl-NL"/>
          </a:p>
        </p:txBody>
      </p:sp>
    </p:spTree>
    <p:extLst>
      <p:ext uri="{BB962C8B-B14F-4D97-AF65-F5344CB8AC3E}">
        <p14:creationId xmlns:p14="http://schemas.microsoft.com/office/powerpoint/2010/main" val="1465143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0B32C65-5005-4605-8066-6953C27C5E63}" type="slidenum">
              <a:rPr lang="nl-NL" smtClean="0"/>
              <a:t>26</a:t>
            </a:fld>
            <a:endParaRPr lang="nl-NL"/>
          </a:p>
        </p:txBody>
      </p:sp>
    </p:spTree>
    <p:extLst>
      <p:ext uri="{BB962C8B-B14F-4D97-AF65-F5344CB8AC3E}">
        <p14:creationId xmlns:p14="http://schemas.microsoft.com/office/powerpoint/2010/main" val="2089169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dirty="0">
                <a:solidFill>
                  <a:schemeClr val="tx1"/>
                </a:solidFill>
                <a:latin typeface="+mn-lt"/>
                <a:ea typeface="+mn-ea"/>
                <a:cs typeface="+mn-cs"/>
              </a:rPr>
              <a:t>Observeren is een onderzoeksmethode waarbij het vooral draait om waarnemen. Dit kan bijvoorbeeld door te kijken, door te luisteren of andere gebeurtenissen waar te nemen. Observatie is geschikt voor het onderzoek naar gedrag, omdat het gedrag kan worden gezien of gehoord. </a:t>
            </a:r>
            <a:endParaRPr lang="nl-NL" dirty="0"/>
          </a:p>
          <a:p>
            <a:endParaRPr lang="nl-NL" dirty="0"/>
          </a:p>
        </p:txBody>
      </p:sp>
      <p:sp>
        <p:nvSpPr>
          <p:cNvPr id="4" name="Tijdelijke aanduiding voor dianummer 3"/>
          <p:cNvSpPr>
            <a:spLocks noGrp="1"/>
          </p:cNvSpPr>
          <p:nvPr>
            <p:ph type="sldNum" sz="quarter" idx="5"/>
          </p:nvPr>
        </p:nvSpPr>
        <p:spPr/>
        <p:txBody>
          <a:bodyPr/>
          <a:lstStyle/>
          <a:p>
            <a:fld id="{10B32C65-5005-4605-8066-6953C27C5E63}" type="slidenum">
              <a:rPr lang="nl-NL" smtClean="0"/>
              <a:t>27</a:t>
            </a:fld>
            <a:endParaRPr lang="nl-NL"/>
          </a:p>
        </p:txBody>
      </p:sp>
    </p:spTree>
    <p:extLst>
      <p:ext uri="{BB962C8B-B14F-4D97-AF65-F5344CB8AC3E}">
        <p14:creationId xmlns:p14="http://schemas.microsoft.com/office/powerpoint/2010/main" val="9865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p>
            <a:fld id="{D6D0F569-AC90-44EB-9EF4-4E5C2F5D823C}" type="datetime1">
              <a:rPr lang="en-US" smtClean="0"/>
              <a:t>9/6/2020</a:t>
            </a:fld>
            <a:endParaRPr lang="en-US" dirty="0"/>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t>‹nr.›</a:t>
            </a:fld>
            <a:endParaRPr lang="en-US" dirty="0"/>
          </a:p>
        </p:txBody>
      </p:sp>
      <p:sp>
        <p:nvSpPr>
          <p:cNvPr id="14" name="Oval 13">
            <a:extLst>
              <a:ext uri="{FF2B5EF4-FFF2-40B4-BE49-F238E27FC236}">
                <a16:creationId xmlns:a16="http://schemas.microsoft.com/office/drawing/2014/main" id="{7D6BF779-0B8C-4CC2-9268-9506AD0C5331}"/>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996129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46BA7D41-E8B7-4A0B-B861-3EC4AE88917D}" type="datetime1">
              <a:rPr lang="en-US" smtClean="0"/>
              <a:t>9/6/2020</a:t>
            </a:fld>
            <a:endParaRPr lang="en-US" dirty="0"/>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t>‹nr.›</a:t>
            </a:fld>
            <a:endParaRPr lang="en-US" dirty="0"/>
          </a:p>
        </p:txBody>
      </p:sp>
      <p:sp>
        <p:nvSpPr>
          <p:cNvPr id="15" name="Oval 14">
            <a:extLst>
              <a:ext uri="{FF2B5EF4-FFF2-40B4-BE49-F238E27FC236}">
                <a16:creationId xmlns:a16="http://schemas.microsoft.com/office/drawing/2014/main" id="{0B0E5D27-C447-432F-982D-B60FDD6F34A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054002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A7C34823-0B19-4B4E-A643-7A3B0A3D24D6}" type="datetime1">
              <a:rPr lang="en-US" smtClean="0"/>
              <a:t>9/6/2020</a:t>
            </a:fld>
            <a:endParaRPr lang="en-US" dirty="0"/>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t>‹nr.›</a:t>
            </a:fld>
            <a:endParaRPr lang="en-US" dirty="0"/>
          </a:p>
        </p:txBody>
      </p:sp>
      <p:sp>
        <p:nvSpPr>
          <p:cNvPr id="14" name="Oval 13">
            <a:extLst>
              <a:ext uri="{FF2B5EF4-FFF2-40B4-BE49-F238E27FC236}">
                <a16:creationId xmlns:a16="http://schemas.microsoft.com/office/drawing/2014/main" id="{1FE2F5FD-5D31-4C1D-82F8-93624C7B0A3C}"/>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41537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2639616" y="332656"/>
            <a:ext cx="8860565" cy="648072"/>
          </a:xfrm>
        </p:spPr>
        <p:txBody>
          <a:bodyPr>
            <a:noAutofit/>
          </a:bodyPr>
          <a:lstStyle>
            <a:lvl1pPr algn="r">
              <a:defRPr sz="2800" b="1">
                <a:latin typeface="Arial" pitchFamily="34" charset="0"/>
                <a:cs typeface="Arial" pitchFamily="34" charset="0"/>
              </a:defRPr>
            </a:lvl1pPr>
          </a:lstStyle>
          <a:p>
            <a:r>
              <a:rPr lang="nl-NL" dirty="0"/>
              <a:t>Klik om de stijl te bewerken</a:t>
            </a:r>
          </a:p>
        </p:txBody>
      </p:sp>
      <p:sp>
        <p:nvSpPr>
          <p:cNvPr id="3" name="Tijdelijke aanduiding voor inhoud 2"/>
          <p:cNvSpPr>
            <a:spLocks noGrp="1"/>
          </p:cNvSpPr>
          <p:nvPr>
            <p:ph idx="1"/>
          </p:nvPr>
        </p:nvSpPr>
        <p:spPr>
          <a:xfrm>
            <a:off x="2735627" y="1196753"/>
            <a:ext cx="8846773" cy="4929411"/>
          </a:xfrm>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6-9-2020</a:t>
            </a:fld>
            <a:endParaRPr lang="nl-NL"/>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2967688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normAutofit/>
          </a:bodyPr>
          <a:lstStyle>
            <a:lvl1pPr>
              <a:defRPr sz="2800">
                <a:latin typeface="Arial" pitchFamily="34" charset="0"/>
                <a:cs typeface="Arial" pitchFamily="34" charset="0"/>
              </a:defRPr>
            </a:lvl1pPr>
          </a:lstStyle>
          <a:p>
            <a:r>
              <a:rPr lang="nl-NL" dirty="0"/>
              <a:t>Klik om de stijl te bewerken</a:t>
            </a:r>
          </a:p>
        </p:txBody>
      </p:sp>
      <p:sp>
        <p:nvSpPr>
          <p:cNvPr id="3" name="Ondertitel 2"/>
          <p:cNvSpPr>
            <a:spLocks noGrp="1"/>
          </p:cNvSpPr>
          <p:nvPr>
            <p:ph type="subTitle" idx="1"/>
          </p:nvPr>
        </p:nvSpPr>
        <p:spPr>
          <a:xfrm>
            <a:off x="1828800" y="3886200"/>
            <a:ext cx="8534400" cy="1752600"/>
          </a:xfrm>
        </p:spPr>
        <p:txBody>
          <a:bodyPr>
            <a:normAutofit/>
          </a:bodyPr>
          <a:lstStyle>
            <a:lvl1pPr marL="0" indent="0" algn="ctr">
              <a:buNone/>
              <a:defRPr sz="18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6-9-2020</a:t>
            </a:fld>
            <a:endParaRPr lang="nl-NL"/>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296192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aphic 185">
            <a:extLst>
              <a:ext uri="{FF2B5EF4-FFF2-40B4-BE49-F238E27FC236}">
                <a16:creationId xmlns:a16="http://schemas.microsoft.com/office/drawing/2014/main" id="{8997F1B7-1EE7-4EA5-A5A4-866F9A810C9F}"/>
              </a:ext>
              <a:ext uri="{C183D7F6-B498-43B3-948B-1728B52AA6E4}">
                <adec:decorative xmlns:adec="http://schemas.microsoft.com/office/drawing/2017/decorative" val="1"/>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8C2D79EF-17C8-45D8-9866-DAF5723FC604}" type="datetime1">
              <a:rPr lang="en-US" smtClean="0"/>
              <a:t>9/6/2020</a:t>
            </a:fld>
            <a:endParaRPr lang="en-US" dirty="0"/>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t>‹nr.›</a:t>
            </a:fld>
            <a:endParaRPr lang="en-US" dirty="0"/>
          </a:p>
        </p:txBody>
      </p:sp>
      <p:sp>
        <p:nvSpPr>
          <p:cNvPr id="14" name="Oval 13">
            <a:extLst>
              <a:ext uri="{FF2B5EF4-FFF2-40B4-BE49-F238E27FC236}">
                <a16:creationId xmlns:a16="http://schemas.microsoft.com/office/drawing/2014/main" id="{104332FF-8349-42A5-B5C8-5EE3825CE25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513713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DFFC2ADC-3680-4013-A757-E4663495DB98}" type="datetime1">
              <a:rPr lang="en-US" smtClean="0"/>
              <a:t>9/6/2020</a:t>
            </a:fld>
            <a:endParaRPr lang="en-US" dirty="0"/>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t>‹nr.›</a:t>
            </a:fld>
            <a:endParaRPr lang="en-US" dirty="0"/>
          </a:p>
        </p:txBody>
      </p:sp>
      <p:sp>
        <p:nvSpPr>
          <p:cNvPr id="14" name="Oval 13">
            <a:extLst>
              <a:ext uri="{FF2B5EF4-FFF2-40B4-BE49-F238E27FC236}">
                <a16:creationId xmlns:a16="http://schemas.microsoft.com/office/drawing/2014/main" id="{464F5FEB-DE92-47DA-8C46-DC088E8960A4}"/>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924432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4751BA94-5DCA-4F19-960F-0FB2BD5EE85A}" type="datetime1">
              <a:rPr lang="en-US" smtClean="0"/>
              <a:t>9/6/2020</a:t>
            </a:fld>
            <a:endParaRPr lang="en-US" dirty="0"/>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t>‹nr.›</a:t>
            </a:fld>
            <a:endParaRPr lang="en-US" dirty="0"/>
          </a:p>
        </p:txBody>
      </p:sp>
      <p:sp>
        <p:nvSpPr>
          <p:cNvPr id="15" name="Oval 14">
            <a:extLst>
              <a:ext uri="{FF2B5EF4-FFF2-40B4-BE49-F238E27FC236}">
                <a16:creationId xmlns:a16="http://schemas.microsoft.com/office/drawing/2014/main" id="{2793E083-ADC4-4391-83DD-781529A6611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991667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3" y="5987064"/>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01BED947-38D9-44AC-8B89-E79758333B77}" type="datetime1">
              <a:rPr lang="en-US" smtClean="0"/>
              <a:t>9/6/2020</a:t>
            </a:fld>
            <a:endParaRPr lang="en-US" dirty="0"/>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t>‹nr.›</a:t>
            </a:fld>
            <a:endParaRPr lang="en-US" dirty="0"/>
          </a:p>
        </p:txBody>
      </p:sp>
      <p:sp>
        <p:nvSpPr>
          <p:cNvPr id="17" name="Oval 16">
            <a:extLst>
              <a:ext uri="{FF2B5EF4-FFF2-40B4-BE49-F238E27FC236}">
                <a16:creationId xmlns:a16="http://schemas.microsoft.com/office/drawing/2014/main" id="{D6B0F5A7-6E8A-4BCD-8F1F-233ECD21B26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871811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dirty="0"/>
              <a:t>Click to edit Master title style</a:t>
            </a:r>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3" y="5987064"/>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3781E23F-BD3C-4F23-B116-2B758120C8AC}" type="datetime1">
              <a:rPr lang="en-US" smtClean="0"/>
              <a:t>9/6/2020</a:t>
            </a:fld>
            <a:endParaRPr lang="en-US" dirty="0"/>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t>‹nr.›</a:t>
            </a:fld>
            <a:endParaRPr lang="en-US" dirty="0"/>
          </a:p>
        </p:txBody>
      </p:sp>
      <p:sp>
        <p:nvSpPr>
          <p:cNvPr id="13" name="Oval 12">
            <a:extLst>
              <a:ext uri="{FF2B5EF4-FFF2-40B4-BE49-F238E27FC236}">
                <a16:creationId xmlns:a16="http://schemas.microsoft.com/office/drawing/2014/main" id="{876EB399-18D2-46D5-8757-35FCFF8EA80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218886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3" y="5987064"/>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473CFAA9-6D59-4D98-869E-ACBDB83B2CA4}" type="datetime1">
              <a:rPr lang="en-US" smtClean="0"/>
              <a:t>9/6/2020</a:t>
            </a:fld>
            <a:endParaRPr lang="en-US"/>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t>‹nr.›</a:t>
            </a:fld>
            <a:endParaRPr lang="en-US" dirty="0"/>
          </a:p>
        </p:txBody>
      </p:sp>
      <p:sp>
        <p:nvSpPr>
          <p:cNvPr id="12" name="Oval 11">
            <a:extLst>
              <a:ext uri="{FF2B5EF4-FFF2-40B4-BE49-F238E27FC236}">
                <a16:creationId xmlns:a16="http://schemas.microsoft.com/office/drawing/2014/main" id="{70CCC791-94D7-4BB8-9EDF-423CEA1F6215}"/>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274053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DC410804-27E3-430A-BB42-B831260DE39A}" type="datetime1">
              <a:rPr lang="en-US" smtClean="0"/>
              <a:t>9/6/2020</a:t>
            </a:fld>
            <a:endParaRPr lang="en-US" dirty="0"/>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t>‹nr.›</a:t>
            </a:fld>
            <a:endParaRPr lang="en-US" dirty="0"/>
          </a:p>
        </p:txBody>
      </p:sp>
      <p:sp>
        <p:nvSpPr>
          <p:cNvPr id="15" name="Oval 14">
            <a:extLst>
              <a:ext uri="{FF2B5EF4-FFF2-40B4-BE49-F238E27FC236}">
                <a16:creationId xmlns:a16="http://schemas.microsoft.com/office/drawing/2014/main" id="{C5B051DE-636E-4B3C-9886-2055CE23E49A}"/>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074358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60E22DE3-3D1A-4D53-B9A6-6C7463B8C992}" type="datetime1">
              <a:rPr lang="en-US" smtClean="0"/>
              <a:t>9/6/2020</a:t>
            </a:fld>
            <a:endParaRPr lang="en-US" dirty="0"/>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t>‹nr.›</a:t>
            </a:fld>
            <a:endParaRPr lang="en-US" dirty="0"/>
          </a:p>
        </p:txBody>
      </p:sp>
      <p:sp>
        <p:nvSpPr>
          <p:cNvPr id="15" name="Oval 14">
            <a:extLst>
              <a:ext uri="{FF2B5EF4-FFF2-40B4-BE49-F238E27FC236}">
                <a16:creationId xmlns:a16="http://schemas.microsoft.com/office/drawing/2014/main" id="{FD202F3A-9FDE-4E11-B865-FBAEC415F88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79148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5ECD8B30-1B71-45A1-8314-D59C86F581E1}" type="datetime1">
              <a:rPr lang="en-US" smtClean="0"/>
              <a:pPr/>
              <a:t>9/6/2020</a:t>
            </a:fld>
            <a:endParaRPr lang="en-US" b="1" dirty="0"/>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t>Sample Footer Text</a:t>
            </a:r>
            <a:endParaRPr lang="en-US" b="1" dirty="0"/>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‹nr.›</a:t>
            </a:fld>
            <a:endParaRPr lang="en-US" b="1" dirty="0"/>
          </a:p>
        </p:txBody>
      </p:sp>
    </p:spTree>
    <p:extLst>
      <p:ext uri="{BB962C8B-B14F-4D97-AF65-F5344CB8AC3E}">
        <p14:creationId xmlns:p14="http://schemas.microsoft.com/office/powerpoint/2010/main" val="2581600401"/>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FED390-F77C-4CDE-BB93-EE6416285244}" type="datetimeFigureOut">
              <a:rPr lang="nl-NL" smtClean="0"/>
              <a:t>6-9-2020</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308CA-A037-474B-AA6E-6C7C048F3532}" type="slidenum">
              <a:rPr lang="nl-NL" smtClean="0"/>
              <a:t>‹nr.›</a:t>
            </a:fld>
            <a:endParaRPr lang="nl-NL"/>
          </a:p>
        </p:txBody>
      </p:sp>
      <p:pic>
        <p:nvPicPr>
          <p:cNvPr id="8" name="Afbeelding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86"/>
            <a:ext cx="12192000" cy="6856629"/>
          </a:xfrm>
          <a:prstGeom prst="rect">
            <a:avLst/>
          </a:prstGeom>
        </p:spPr>
      </p:pic>
    </p:spTree>
    <p:extLst>
      <p:ext uri="{BB962C8B-B14F-4D97-AF65-F5344CB8AC3E}">
        <p14:creationId xmlns:p14="http://schemas.microsoft.com/office/powerpoint/2010/main" val="1696447058"/>
      </p:ext>
    </p:extLst>
  </p:cSld>
  <p:clrMap bg1="lt1" tx1="dk1" bg2="lt2" tx2="dk2" accent1="accent1" accent2="accent2" accent3="accent3" accent4="accent4" accent5="accent5" accent6="accent6" hlink="hlink" folHlink="folHlink"/>
  <p:sldLayoutIdLst>
    <p:sldLayoutId id="2147483650" r:id="rId1"/>
    <p:sldLayoutId id="2147483649"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https://youtu.be/Jgl03OkPjos"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scriptie.nl/scriptiehulp/onderzoeksmethode/fasen-van-de-onderzoeksmethode" TargetMode="External"/><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4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4" name="Picture 3">
            <a:extLst>
              <a:ext uri="{FF2B5EF4-FFF2-40B4-BE49-F238E27FC236}">
                <a16:creationId xmlns:a16="http://schemas.microsoft.com/office/drawing/2014/main" id="{47121129-D132-493D-B605-EF836D8F44C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1" y="10"/>
            <a:ext cx="12191997" cy="6857990"/>
          </a:xfrm>
          <a:prstGeom prst="rect">
            <a:avLst/>
          </a:prstGeom>
        </p:spPr>
      </p:pic>
      <p:sp>
        <p:nvSpPr>
          <p:cNvPr id="11" name="Rectangle 10">
            <a:extLst>
              <a:ext uri="{FF2B5EF4-FFF2-40B4-BE49-F238E27FC236}">
                <a16:creationId xmlns:a16="http://schemas.microsoft.com/office/drawing/2014/main" id="{55E902CB-1D4C-4599-B01D-A1CD4D2D9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603955" cy="6858000"/>
          </a:xfrm>
          <a:prstGeom prst="rect">
            <a:avLst/>
          </a:prstGeom>
          <a:gradFill>
            <a:gsLst>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aphic 190">
            <a:extLst>
              <a:ext uri="{FF2B5EF4-FFF2-40B4-BE49-F238E27FC236}">
                <a16:creationId xmlns:a16="http://schemas.microsoft.com/office/drawing/2014/main" id="{F3F5D407-83EF-4D7F-9DAF-4C3CEB778F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6982" y="827494"/>
            <a:ext cx="1291642" cy="429215"/>
            <a:chOff x="2504802" y="1755501"/>
            <a:chExt cx="1598829" cy="531293"/>
          </a:xfrm>
          <a:solidFill>
            <a:schemeClr val="tx1"/>
          </a:solidFill>
        </p:grpSpPr>
        <p:sp>
          <p:nvSpPr>
            <p:cNvPr id="14" name="Freeform: Shape 13">
              <a:extLst>
                <a:ext uri="{FF2B5EF4-FFF2-40B4-BE49-F238E27FC236}">
                  <a16:creationId xmlns:a16="http://schemas.microsoft.com/office/drawing/2014/main" id="{CC07906A-A83F-47F2-975A-C1756F44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C38730D-4164-41D4-81C0-E9A070EA84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17" name="Group 16">
            <a:extLst>
              <a:ext uri="{FF2B5EF4-FFF2-40B4-BE49-F238E27FC236}">
                <a16:creationId xmlns:a16="http://schemas.microsoft.com/office/drawing/2014/main" id="{D2539C73-C848-4608-957A-D6C0169139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736" y="533549"/>
            <a:ext cx="5356040" cy="5343028"/>
            <a:chOff x="739960" y="1925092"/>
            <a:chExt cx="4376696" cy="4366063"/>
          </a:xfrm>
        </p:grpSpPr>
        <p:sp>
          <p:nvSpPr>
            <p:cNvPr id="18" name="Oval 17">
              <a:extLst>
                <a:ext uri="{FF2B5EF4-FFF2-40B4-BE49-F238E27FC236}">
                  <a16:creationId xmlns:a16="http://schemas.microsoft.com/office/drawing/2014/main" id="{253EEDFE-1D2D-4938-9DF2-97FB4F709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8562" y="2003061"/>
              <a:ext cx="4288094" cy="4288094"/>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18">
              <a:extLst>
                <a:ext uri="{FF2B5EF4-FFF2-40B4-BE49-F238E27FC236}">
                  <a16:creationId xmlns:a16="http://schemas.microsoft.com/office/drawing/2014/main" id="{5EA4CF2D-570F-4529-ADDA-B37CF05B6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7929" y="2003061"/>
              <a:ext cx="4288094" cy="4288094"/>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Oval 19">
              <a:extLst>
                <a:ext uri="{FF2B5EF4-FFF2-40B4-BE49-F238E27FC236}">
                  <a16:creationId xmlns:a16="http://schemas.microsoft.com/office/drawing/2014/main" id="{CBE92B83-AFA7-40B1-9D3C-502840BAD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960" y="1925092"/>
              <a:ext cx="4288094" cy="4288094"/>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13C5ED8D-E4D9-4A39-AE2E-1C37360C40BA}"/>
              </a:ext>
            </a:extLst>
          </p:cNvPr>
          <p:cNvSpPr>
            <a:spLocks noGrp="1"/>
          </p:cNvSpPr>
          <p:nvPr>
            <p:ph type="ctrTitle"/>
          </p:nvPr>
        </p:nvSpPr>
        <p:spPr>
          <a:xfrm>
            <a:off x="920988" y="1260909"/>
            <a:ext cx="3952428" cy="2822713"/>
          </a:xfrm>
        </p:spPr>
        <p:txBody>
          <a:bodyPr>
            <a:normAutofit/>
          </a:bodyPr>
          <a:lstStyle/>
          <a:p>
            <a:r>
              <a:rPr lang="nl-NL" sz="4800"/>
              <a:t>Aftrap van IBS week</a:t>
            </a:r>
          </a:p>
        </p:txBody>
      </p:sp>
      <p:sp>
        <p:nvSpPr>
          <p:cNvPr id="3" name="Ondertitel 2">
            <a:extLst>
              <a:ext uri="{FF2B5EF4-FFF2-40B4-BE49-F238E27FC236}">
                <a16:creationId xmlns:a16="http://schemas.microsoft.com/office/drawing/2014/main" id="{B1769882-4822-441B-BA5D-75566E5EEC42}"/>
              </a:ext>
            </a:extLst>
          </p:cNvPr>
          <p:cNvSpPr>
            <a:spLocks noGrp="1"/>
          </p:cNvSpPr>
          <p:nvPr>
            <p:ph type="subTitle" idx="1"/>
          </p:nvPr>
        </p:nvSpPr>
        <p:spPr>
          <a:xfrm>
            <a:off x="1232032" y="4175698"/>
            <a:ext cx="3330341" cy="920783"/>
          </a:xfrm>
        </p:spPr>
        <p:txBody>
          <a:bodyPr>
            <a:normAutofit/>
          </a:bodyPr>
          <a:lstStyle/>
          <a:p>
            <a:r>
              <a:rPr lang="nl-NL" sz="2000"/>
              <a:t>Presentatie van maandag 7 september 2020</a:t>
            </a:r>
          </a:p>
        </p:txBody>
      </p:sp>
      <p:sp>
        <p:nvSpPr>
          <p:cNvPr id="22" name="Graphic 212">
            <a:extLst>
              <a:ext uri="{FF2B5EF4-FFF2-40B4-BE49-F238E27FC236}">
                <a16:creationId xmlns:a16="http://schemas.microsoft.com/office/drawing/2014/main" id="{19A55484-B97B-45ED-A47D-EBECAC290D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Graphic 212">
            <a:extLst>
              <a:ext uri="{FF2B5EF4-FFF2-40B4-BE49-F238E27FC236}">
                <a16:creationId xmlns:a16="http://schemas.microsoft.com/office/drawing/2014/main" id="{B31CB7B9-2B8F-4AD6-9FFE-5DAE8E1322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78903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6" name="Diagram 415">
            <a:extLst>
              <a:ext uri="{FF2B5EF4-FFF2-40B4-BE49-F238E27FC236}">
                <a16:creationId xmlns:a16="http://schemas.microsoft.com/office/drawing/2014/main" id="{BA440117-7998-4328-823C-6BDEEA575846}"/>
              </a:ext>
            </a:extLst>
          </p:cNvPr>
          <p:cNvGraphicFramePr/>
          <p:nvPr>
            <p:extLst>
              <p:ext uri="{D42A27DB-BD31-4B8C-83A1-F6EECF244321}">
                <p14:modId xmlns:p14="http://schemas.microsoft.com/office/powerpoint/2010/main" val="1147324293"/>
              </p:ext>
            </p:extLst>
          </p:nvPr>
        </p:nvGraphicFramePr>
        <p:xfrm>
          <a:off x="631824" y="1014941"/>
          <a:ext cx="10683876"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18" name="Bijschrift: pijl-omlaag 417">
            <a:extLst>
              <a:ext uri="{FF2B5EF4-FFF2-40B4-BE49-F238E27FC236}">
                <a16:creationId xmlns:a16="http://schemas.microsoft.com/office/drawing/2014/main" id="{63C20597-9F5B-47BF-9AFC-7E92B3CBD5F6}"/>
              </a:ext>
            </a:extLst>
          </p:cNvPr>
          <p:cNvSpPr/>
          <p:nvPr/>
        </p:nvSpPr>
        <p:spPr>
          <a:xfrm>
            <a:off x="3381375" y="476778"/>
            <a:ext cx="4572000" cy="1076325"/>
          </a:xfrm>
          <a:prstGeom prst="downArrowCallou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Stappen in het proces: </a:t>
            </a:r>
          </a:p>
        </p:txBody>
      </p:sp>
    </p:spTree>
    <p:extLst>
      <p:ext uri="{BB962C8B-B14F-4D97-AF65-F5344CB8AC3E}">
        <p14:creationId xmlns:p14="http://schemas.microsoft.com/office/powerpoint/2010/main" val="3429913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 2">
            <a:extLst>
              <a:ext uri="{FF2B5EF4-FFF2-40B4-BE49-F238E27FC236}">
                <a16:creationId xmlns:a16="http://schemas.microsoft.com/office/drawing/2014/main" id="{136680AC-BBDE-465E-B666-84866A395C41}"/>
              </a:ext>
            </a:extLst>
          </p:cNvPr>
          <p:cNvGraphicFramePr>
            <a:graphicFrameLocks noGrp="1"/>
          </p:cNvGraphicFramePr>
          <p:nvPr>
            <p:extLst>
              <p:ext uri="{D42A27DB-BD31-4B8C-83A1-F6EECF244321}">
                <p14:modId xmlns:p14="http://schemas.microsoft.com/office/powerpoint/2010/main" val="2571100967"/>
              </p:ext>
            </p:extLst>
          </p:nvPr>
        </p:nvGraphicFramePr>
        <p:xfrm>
          <a:off x="931924" y="779303"/>
          <a:ext cx="10498076" cy="4878388"/>
        </p:xfrm>
        <a:graphic>
          <a:graphicData uri="http://schemas.openxmlformats.org/drawingml/2006/table">
            <a:tbl>
              <a:tblPr firstRow="1" firstCol="1" bandRow="1"/>
              <a:tblGrid>
                <a:gridCol w="10498076">
                  <a:extLst>
                    <a:ext uri="{9D8B030D-6E8A-4147-A177-3AD203B41FA5}">
                      <a16:colId xmlns:a16="http://schemas.microsoft.com/office/drawing/2014/main" val="1586090772"/>
                    </a:ext>
                  </a:extLst>
                </a:gridCol>
              </a:tblGrid>
              <a:tr h="268626">
                <a:tc>
                  <a:txBody>
                    <a:bodyPr/>
                    <a:lstStyle/>
                    <a:p>
                      <a:pPr>
                        <a:lnSpc>
                          <a:spcPct val="107000"/>
                        </a:lnSpc>
                        <a:spcAft>
                          <a:spcPts val="800"/>
                        </a:spcAft>
                      </a:pPr>
                      <a:r>
                        <a:rPr lang="nl-NL" sz="1800" b="1"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Probleemstelling</a:t>
                      </a:r>
                    </a:p>
                    <a:p>
                      <a:r>
                        <a:rPr lang="nl-NL" sz="1800" b="0" dirty="0">
                          <a:effectLst/>
                          <a:latin typeface="Calibri" panose="020F0502020204030204" pitchFamily="34" charset="0"/>
                          <a:ea typeface="Calibri" panose="020F0502020204030204" pitchFamily="34" charset="0"/>
                          <a:cs typeface="Calibri" panose="020F0502020204030204" pitchFamily="34" charset="0"/>
                        </a:rPr>
                        <a:t>Er is een duidelijke probleemstelling en de gekozen hoofd- en deelvragen zijn passend bij de </a:t>
                      </a:r>
                      <a:r>
                        <a:rPr lang="nl-NL" sz="1800" b="0" dirty="0" err="1">
                          <a:effectLst/>
                          <a:latin typeface="Calibri" panose="020F0502020204030204" pitchFamily="34" charset="0"/>
                          <a:ea typeface="Calibri" panose="020F0502020204030204" pitchFamily="34" charset="0"/>
                          <a:cs typeface="Calibri" panose="020F0502020204030204" pitchFamily="34" charset="0"/>
                        </a:rPr>
                        <a:t>probleemsteling</a:t>
                      </a:r>
                      <a:r>
                        <a:rPr lang="nl-NL" sz="1800" b="0" dirty="0">
                          <a:effectLst/>
                          <a:latin typeface="Calibri" panose="020F0502020204030204" pitchFamily="34" charset="0"/>
                          <a:ea typeface="Calibri" panose="020F0502020204030204" pitchFamily="34" charset="0"/>
                          <a:cs typeface="Calibri" panose="020F0502020204030204" pitchFamily="34" charset="0"/>
                        </a:rPr>
                        <a:t> beschreven. </a:t>
                      </a:r>
                    </a:p>
                  </a:txBody>
                  <a:tcPr marL="34180" marR="341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341617283"/>
                  </a:ext>
                </a:extLst>
              </a:tr>
              <a:tr h="67821">
                <a:tc>
                  <a:txBody>
                    <a:bodyPr/>
                    <a:lstStyle/>
                    <a:p>
                      <a:pPr>
                        <a:lnSpc>
                          <a:spcPct val="107000"/>
                        </a:lnSpc>
                        <a:spcAft>
                          <a:spcPts val="800"/>
                        </a:spcAft>
                      </a:pPr>
                      <a:r>
                        <a:rPr lang="nl-NL" sz="1800" b="0">
                          <a:effectLst/>
                          <a:latin typeface="Calibri" panose="020F0502020204030204" pitchFamily="34" charset="0"/>
                          <a:ea typeface="Times New Roman" panose="02020603050405020304" pitchFamily="18" charset="0"/>
                          <a:cs typeface="Calibri" panose="020F0502020204030204" pitchFamily="34" charset="0"/>
                        </a:rPr>
                        <a:t> </a:t>
                      </a:r>
                      <a:endParaRPr lang="nl-NL" sz="1800" b="0">
                        <a:effectLst/>
                        <a:latin typeface="Calibri" panose="020F0502020204030204" pitchFamily="34" charset="0"/>
                        <a:ea typeface="Calibri" panose="020F0502020204030204" pitchFamily="34" charset="0"/>
                        <a:cs typeface="Calibri" panose="020F0502020204030204" pitchFamily="34" charset="0"/>
                      </a:endParaRPr>
                    </a:p>
                  </a:txBody>
                  <a:tcPr marL="34180" marR="341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173352196"/>
                  </a:ext>
                </a:extLst>
              </a:tr>
              <a:tr h="610421">
                <a:tc>
                  <a:txBody>
                    <a:bodyPr/>
                    <a:lstStyle/>
                    <a:p>
                      <a:pPr>
                        <a:lnSpc>
                          <a:spcPct val="107000"/>
                        </a:lnSpc>
                        <a:spcAft>
                          <a:spcPts val="800"/>
                        </a:spcAft>
                      </a:pPr>
                      <a:r>
                        <a:rPr lang="nl-NL" sz="1800" b="1"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Analyse: data verzamelen</a:t>
                      </a:r>
                    </a:p>
                    <a:p>
                      <a:pPr marL="342900" lvl="0" indent="-342900">
                        <a:buFont typeface="Arial" panose="020B0604020202020204" pitchFamily="34" charset="0"/>
                        <a:buChar char="-"/>
                      </a:pPr>
                      <a:r>
                        <a:rPr lang="nl-NL" sz="1800" b="0" dirty="0">
                          <a:effectLst/>
                          <a:latin typeface="Calibri" panose="020F0502020204030204" pitchFamily="34" charset="0"/>
                          <a:ea typeface="Calibri" panose="020F0502020204030204" pitchFamily="34" charset="0"/>
                          <a:cs typeface="Calibri" panose="020F0502020204030204" pitchFamily="34" charset="0"/>
                        </a:rPr>
                        <a:t>De gekozen methode van desk- en fieldresearch is verantwoord aan de hand van minimaal 2 argumenten.</a:t>
                      </a:r>
                    </a:p>
                    <a:p>
                      <a:pPr marL="342900" lvl="0" indent="-342900">
                        <a:buFont typeface="Arial" panose="020B0604020202020204" pitchFamily="34" charset="0"/>
                        <a:buChar char="-"/>
                      </a:pPr>
                      <a:r>
                        <a:rPr lang="nl-NL" sz="1800" b="0" dirty="0">
                          <a:effectLst/>
                          <a:latin typeface="Calibri" panose="020F0502020204030204" pitchFamily="34" charset="0"/>
                          <a:ea typeface="Calibri" panose="020F0502020204030204" pitchFamily="34" charset="0"/>
                          <a:cs typeface="Calibri" panose="020F0502020204030204" pitchFamily="34" charset="0"/>
                        </a:rPr>
                        <a:t>Er is aan de hand van theorie uitgelegd welke stappen in fieldresearch ondernomen zijn.</a:t>
                      </a:r>
                    </a:p>
                    <a:p>
                      <a:pPr marL="228600"/>
                      <a:r>
                        <a:rPr lang="nl-NL" sz="1800" b="0" dirty="0">
                          <a:effectLst/>
                          <a:latin typeface="Calibri" panose="020F0502020204030204" pitchFamily="34" charset="0"/>
                          <a:ea typeface="Calibri" panose="020F0502020204030204" pitchFamily="34" charset="0"/>
                          <a:cs typeface="Calibri" panose="020F0502020204030204" pitchFamily="34" charset="0"/>
                        </a:rPr>
                        <a:t>Alle data is op systematische wijze verzameld, er zijn logische stappen ondernomen. Hierbij is gebruik gemaakt van beschikbare bronnen.   </a:t>
                      </a:r>
                    </a:p>
                  </a:txBody>
                  <a:tcPr marL="34180" marR="341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90842697"/>
                  </a:ext>
                </a:extLst>
              </a:tr>
              <a:tr h="90829">
                <a:tc>
                  <a:txBody>
                    <a:bodyPr/>
                    <a:lstStyle/>
                    <a:p>
                      <a:r>
                        <a:rPr lang="nl-NL" sz="1800" b="0">
                          <a:effectLst/>
                          <a:latin typeface="Calibri" panose="020F0502020204030204" pitchFamily="34" charset="0"/>
                          <a:ea typeface="Times New Roman" panose="02020603050405020304" pitchFamily="18" charset="0"/>
                          <a:cs typeface="Calibri" panose="020F0502020204030204" pitchFamily="34" charset="0"/>
                        </a:rPr>
                        <a:t> </a:t>
                      </a:r>
                      <a:endParaRPr lang="nl-NL" sz="1800" b="0">
                        <a:effectLst/>
                        <a:latin typeface="Calibri" panose="020F0502020204030204" pitchFamily="34" charset="0"/>
                        <a:ea typeface="Calibri" panose="020F0502020204030204" pitchFamily="34" charset="0"/>
                        <a:cs typeface="Calibri" panose="020F0502020204030204" pitchFamily="34" charset="0"/>
                      </a:endParaRPr>
                    </a:p>
                  </a:txBody>
                  <a:tcPr marL="34180" marR="341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878339915"/>
                  </a:ext>
                </a:extLst>
              </a:tr>
              <a:tr h="670615">
                <a:tc>
                  <a:txBody>
                    <a:bodyPr/>
                    <a:lstStyle/>
                    <a:p>
                      <a:pPr>
                        <a:lnSpc>
                          <a:spcPct val="107000"/>
                        </a:lnSpc>
                        <a:spcAft>
                          <a:spcPts val="800"/>
                        </a:spcAft>
                      </a:pPr>
                      <a:r>
                        <a:rPr lang="nl-NL" sz="1800" b="1"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Analyse: data verwerken</a:t>
                      </a:r>
                    </a:p>
                    <a:p>
                      <a:pPr marL="342900" lvl="0" indent="-342900">
                        <a:lnSpc>
                          <a:spcPct val="107000"/>
                        </a:lnSpc>
                        <a:spcAft>
                          <a:spcPts val="800"/>
                        </a:spcAft>
                        <a:buFont typeface="Arial" panose="020B0604020202020204" pitchFamily="34" charset="0"/>
                        <a:buChar char="-"/>
                      </a:pPr>
                      <a:r>
                        <a:rPr lang="nl-NL" sz="1800" b="0" dirty="0">
                          <a:effectLst/>
                          <a:latin typeface="Calibri" panose="020F0502020204030204" pitchFamily="34" charset="0"/>
                          <a:ea typeface="Calibri" panose="020F0502020204030204" pitchFamily="34" charset="0"/>
                          <a:cs typeface="Calibri" panose="020F0502020204030204" pitchFamily="34" charset="0"/>
                        </a:rPr>
                        <a:t>De data is stapsgewijs geanalyseerd, de verschillende stappen zijn uitgewerkt.</a:t>
                      </a:r>
                    </a:p>
                    <a:p>
                      <a:pPr marL="342900" lvl="0" indent="-342900">
                        <a:buFont typeface="Arial" panose="020B0604020202020204" pitchFamily="34" charset="0"/>
                        <a:buChar char="-"/>
                      </a:pPr>
                      <a:r>
                        <a:rPr lang="nl-NL" sz="1800" b="0" dirty="0">
                          <a:effectLst/>
                          <a:latin typeface="Calibri" panose="020F0502020204030204" pitchFamily="34" charset="0"/>
                          <a:ea typeface="Calibri" panose="020F0502020204030204" pitchFamily="34" charset="0"/>
                          <a:cs typeface="Calibri" panose="020F0502020204030204" pitchFamily="34" charset="0"/>
                        </a:rPr>
                        <a:t>Er is aangegeven wat de meest relevante informatie uit de bronnen is, deze informatie is gebruikt om een theoretische kader te schrijven. </a:t>
                      </a:r>
                    </a:p>
                    <a:p>
                      <a:pPr marL="342900" lvl="0" indent="-342900">
                        <a:buFont typeface="Arial" panose="020B0604020202020204" pitchFamily="34" charset="0"/>
                        <a:buChar char="-"/>
                      </a:pPr>
                      <a:r>
                        <a:rPr lang="nl-NL" sz="1800" b="0" dirty="0">
                          <a:effectLst/>
                          <a:latin typeface="Calibri" panose="020F0502020204030204" pitchFamily="34" charset="0"/>
                          <a:ea typeface="Calibri" panose="020F0502020204030204" pitchFamily="34" charset="0"/>
                          <a:cs typeface="Calibri" panose="020F0502020204030204" pitchFamily="34" charset="0"/>
                        </a:rPr>
                        <a:t>Het antwoord op de probleemstelling wordt beargumenteerd met behulp van de desk- en fieldresearch.</a:t>
                      </a:r>
                    </a:p>
                  </a:txBody>
                  <a:tcPr marL="34180" marR="341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340607018"/>
                  </a:ext>
                </a:extLst>
              </a:tr>
              <a:tr h="141808">
                <a:tc>
                  <a:txBody>
                    <a:bodyPr/>
                    <a:lstStyle/>
                    <a:p>
                      <a:r>
                        <a:rPr lang="nl-NL" sz="1800" b="0" dirty="0">
                          <a:effectLst/>
                          <a:latin typeface="Calibri" panose="020F0502020204030204" pitchFamily="34" charset="0"/>
                          <a:ea typeface="Calibri" panose="020F0502020204030204" pitchFamily="34" charset="0"/>
                          <a:cs typeface="Calibri" panose="020F0502020204030204" pitchFamily="34" charset="0"/>
                        </a:rPr>
                        <a:t> </a:t>
                      </a:r>
                    </a:p>
                  </a:txBody>
                  <a:tcPr marL="34180" marR="341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687152766"/>
                  </a:ext>
                </a:extLst>
              </a:tr>
            </a:tbl>
          </a:graphicData>
        </a:graphic>
      </p:graphicFrame>
    </p:spTree>
    <p:extLst>
      <p:ext uri="{BB962C8B-B14F-4D97-AF65-F5344CB8AC3E}">
        <p14:creationId xmlns:p14="http://schemas.microsoft.com/office/powerpoint/2010/main" val="2679571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a:extLst>
              <a:ext uri="{FF2B5EF4-FFF2-40B4-BE49-F238E27FC236}">
                <a16:creationId xmlns:a16="http://schemas.microsoft.com/office/drawing/2014/main" id="{AAECCA3F-9925-4C07-B36C-B55C428835C4}"/>
              </a:ext>
            </a:extLst>
          </p:cNvPr>
          <p:cNvGraphicFramePr>
            <a:graphicFrameLocks noGrp="1"/>
          </p:cNvGraphicFramePr>
          <p:nvPr>
            <p:extLst>
              <p:ext uri="{D42A27DB-BD31-4B8C-83A1-F6EECF244321}">
                <p14:modId xmlns:p14="http://schemas.microsoft.com/office/powerpoint/2010/main" val="771666570"/>
              </p:ext>
            </p:extLst>
          </p:nvPr>
        </p:nvGraphicFramePr>
        <p:xfrm>
          <a:off x="713611" y="1377950"/>
          <a:ext cx="10498076" cy="4055428"/>
        </p:xfrm>
        <a:graphic>
          <a:graphicData uri="http://schemas.openxmlformats.org/drawingml/2006/table">
            <a:tbl>
              <a:tblPr firstRow="1" firstCol="1" bandRow="1"/>
              <a:tblGrid>
                <a:gridCol w="10498076">
                  <a:extLst>
                    <a:ext uri="{9D8B030D-6E8A-4147-A177-3AD203B41FA5}">
                      <a16:colId xmlns:a16="http://schemas.microsoft.com/office/drawing/2014/main" val="2132857178"/>
                    </a:ext>
                  </a:extLst>
                </a:gridCol>
              </a:tblGrid>
              <a:tr h="268626">
                <a:tc>
                  <a:txBody>
                    <a:bodyPr/>
                    <a:lstStyle/>
                    <a:p>
                      <a:pPr>
                        <a:lnSpc>
                          <a:spcPct val="107000"/>
                        </a:lnSpc>
                        <a:spcAft>
                          <a:spcPts val="800"/>
                        </a:spcAft>
                      </a:pPr>
                      <a:r>
                        <a:rPr lang="nl-NL" sz="1800" b="1"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Advies: wet- en regelgeving</a:t>
                      </a:r>
                    </a:p>
                    <a:p>
                      <a:r>
                        <a:rPr lang="nl-NL" sz="1800" b="0" dirty="0">
                          <a:effectLst/>
                          <a:latin typeface="Calibri" panose="020F0502020204030204" pitchFamily="34" charset="0"/>
                          <a:ea typeface="Calibri" panose="020F0502020204030204" pitchFamily="34" charset="0"/>
                          <a:cs typeface="Calibri" panose="020F0502020204030204" pitchFamily="34" charset="0"/>
                        </a:rPr>
                        <a:t>Het advies is opgesteld conform de geldende en passende wet- en regelgeving.</a:t>
                      </a:r>
                    </a:p>
                  </a:txBody>
                  <a:tcPr marL="34180" marR="341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039150806"/>
                  </a:ext>
                </a:extLst>
              </a:tr>
              <a:tr h="75954">
                <a:tc>
                  <a:txBody>
                    <a:bodyPr/>
                    <a:lstStyle/>
                    <a:p>
                      <a:r>
                        <a:rPr lang="nl-NL" sz="1800" b="0" dirty="0">
                          <a:effectLst/>
                          <a:latin typeface="Calibri" panose="020F0502020204030204" pitchFamily="34" charset="0"/>
                          <a:ea typeface="Calibri" panose="020F0502020204030204" pitchFamily="34" charset="0"/>
                          <a:cs typeface="Calibri" panose="020F0502020204030204" pitchFamily="34" charset="0"/>
                        </a:rPr>
                        <a:t> </a:t>
                      </a:r>
                    </a:p>
                  </a:txBody>
                  <a:tcPr marL="34180" marR="341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3722403788"/>
                  </a:ext>
                </a:extLst>
              </a:tr>
              <a:tr h="268626">
                <a:tc>
                  <a:txBody>
                    <a:bodyPr/>
                    <a:lstStyle/>
                    <a:p>
                      <a:pPr>
                        <a:lnSpc>
                          <a:spcPct val="107000"/>
                        </a:lnSpc>
                        <a:spcAft>
                          <a:spcPts val="800"/>
                        </a:spcAft>
                      </a:pPr>
                      <a:r>
                        <a:rPr lang="nl-NL" sz="1800" b="1"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Advies: trends </a:t>
                      </a:r>
                    </a:p>
                    <a:p>
                      <a:r>
                        <a:rPr lang="nl-NL" sz="1800" b="0" dirty="0">
                          <a:effectLst/>
                          <a:latin typeface="Calibri" panose="020F0502020204030204" pitchFamily="34" charset="0"/>
                          <a:ea typeface="Calibri" panose="020F0502020204030204" pitchFamily="34" charset="0"/>
                          <a:cs typeface="Calibri" panose="020F0502020204030204" pitchFamily="34" charset="0"/>
                        </a:rPr>
                        <a:t>Er is aan de hand van minimaal 3 voorbeelden beschreven hoe trends terugkomen in het advies.</a:t>
                      </a:r>
                    </a:p>
                  </a:txBody>
                  <a:tcPr marL="34180" marR="341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564994526"/>
                  </a:ext>
                </a:extLst>
              </a:tr>
              <a:tr h="74372">
                <a:tc>
                  <a:txBody>
                    <a:bodyPr/>
                    <a:lstStyle/>
                    <a:p>
                      <a:pPr>
                        <a:lnSpc>
                          <a:spcPct val="107000"/>
                        </a:lnSpc>
                        <a:spcAft>
                          <a:spcPts val="800"/>
                        </a:spcAft>
                      </a:pPr>
                      <a:r>
                        <a:rPr lang="nl-NL" sz="1800" b="0" dirty="0">
                          <a:effectLst/>
                          <a:latin typeface="Calibri" panose="020F0502020204030204" pitchFamily="34" charset="0"/>
                          <a:ea typeface="Times New Roman" panose="02020603050405020304" pitchFamily="18" charset="0"/>
                          <a:cs typeface="Calibri" panose="020F0502020204030204" pitchFamily="34" charset="0"/>
                        </a:rPr>
                        <a:t> </a:t>
                      </a:r>
                      <a:endParaRPr lang="nl-NL" sz="1800" b="0" dirty="0">
                        <a:effectLst/>
                        <a:latin typeface="Calibri" panose="020F0502020204030204" pitchFamily="34" charset="0"/>
                        <a:ea typeface="Calibri" panose="020F0502020204030204" pitchFamily="34" charset="0"/>
                        <a:cs typeface="Calibri" panose="020F0502020204030204" pitchFamily="34" charset="0"/>
                      </a:endParaRPr>
                    </a:p>
                  </a:txBody>
                  <a:tcPr marL="34180" marR="341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1853592634"/>
                  </a:ext>
                </a:extLst>
              </a:tr>
              <a:tr h="405344">
                <a:tc>
                  <a:txBody>
                    <a:bodyPr/>
                    <a:lstStyle/>
                    <a:p>
                      <a:pPr>
                        <a:lnSpc>
                          <a:spcPct val="107000"/>
                        </a:lnSpc>
                        <a:spcAft>
                          <a:spcPts val="800"/>
                        </a:spcAft>
                      </a:pPr>
                      <a:r>
                        <a:rPr lang="nl-NL" sz="1800" b="1"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Advies: fysieke leefbaarheid</a:t>
                      </a:r>
                    </a:p>
                    <a:p>
                      <a:pPr marL="342900" lvl="0" indent="-342900">
                        <a:buFont typeface="Arial" panose="020B0604020202020204" pitchFamily="34" charset="0"/>
                        <a:buChar char="-"/>
                      </a:pPr>
                      <a:r>
                        <a:rPr lang="nl-NL" sz="1800" b="0" dirty="0">
                          <a:effectLst/>
                          <a:latin typeface="Calibri" panose="020F0502020204030204" pitchFamily="34" charset="0"/>
                          <a:ea typeface="Calibri" panose="020F0502020204030204" pitchFamily="34" charset="0"/>
                          <a:cs typeface="Calibri" panose="020F0502020204030204" pitchFamily="34" charset="0"/>
                        </a:rPr>
                        <a:t>De ontwikkeling met betrekking tot de leefbaarheid van een gebied wordt beschreven.</a:t>
                      </a:r>
                    </a:p>
                    <a:p>
                      <a:pPr marL="342900" lvl="0" indent="-342900">
                        <a:buFont typeface="Arial" panose="020B0604020202020204" pitchFamily="34" charset="0"/>
                        <a:buChar char="-"/>
                      </a:pPr>
                      <a:r>
                        <a:rPr lang="nl-NL" sz="1800" b="0" dirty="0">
                          <a:effectLst/>
                          <a:latin typeface="Calibri" panose="020F0502020204030204" pitchFamily="34" charset="0"/>
                          <a:ea typeface="Calibri" panose="020F0502020204030204" pitchFamily="34" charset="0"/>
                          <a:cs typeface="Calibri" panose="020F0502020204030204" pitchFamily="34" charset="0"/>
                        </a:rPr>
                        <a:t>De verschillende onderdelen van het begrip ‘leefbaarheid’ zijn onderscheiden.</a:t>
                      </a:r>
                    </a:p>
                  </a:txBody>
                  <a:tcPr marL="34180" marR="341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891776681"/>
                  </a:ext>
                </a:extLst>
              </a:tr>
              <a:tr h="74372">
                <a:tc>
                  <a:txBody>
                    <a:bodyPr/>
                    <a:lstStyle/>
                    <a:p>
                      <a:r>
                        <a:rPr lang="nl-NL" sz="1800" b="0" dirty="0">
                          <a:effectLst/>
                          <a:latin typeface="Calibri" panose="020F0502020204030204" pitchFamily="34" charset="0"/>
                          <a:ea typeface="Times New Roman" panose="02020603050405020304" pitchFamily="18" charset="0"/>
                          <a:cs typeface="Calibri" panose="020F0502020204030204" pitchFamily="34" charset="0"/>
                        </a:rPr>
                        <a:t> </a:t>
                      </a:r>
                      <a:endParaRPr lang="nl-NL" sz="1800" b="0" dirty="0">
                        <a:effectLst/>
                        <a:latin typeface="Calibri" panose="020F0502020204030204" pitchFamily="34" charset="0"/>
                        <a:ea typeface="Calibri" panose="020F0502020204030204" pitchFamily="34" charset="0"/>
                        <a:cs typeface="Calibri" panose="020F0502020204030204" pitchFamily="34" charset="0"/>
                      </a:endParaRPr>
                    </a:p>
                  </a:txBody>
                  <a:tcPr marL="34180" marR="341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367207461"/>
                  </a:ext>
                </a:extLst>
              </a:tr>
              <a:tr h="405344">
                <a:tc>
                  <a:txBody>
                    <a:bodyPr/>
                    <a:lstStyle/>
                    <a:p>
                      <a:pPr>
                        <a:lnSpc>
                          <a:spcPct val="107000"/>
                        </a:lnSpc>
                        <a:spcAft>
                          <a:spcPts val="800"/>
                        </a:spcAft>
                      </a:pPr>
                      <a:r>
                        <a:rPr lang="nl-NL" sz="1800" b="1"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Advies: sociale leefbaarheid</a:t>
                      </a:r>
                    </a:p>
                    <a:p>
                      <a:pPr marL="342900" lvl="0" indent="-342900">
                        <a:buFont typeface="Arial" panose="020B0604020202020204" pitchFamily="34" charset="0"/>
                        <a:buChar char="-"/>
                      </a:pPr>
                      <a:r>
                        <a:rPr lang="nl-NL" sz="1800" b="0" dirty="0">
                          <a:effectLst/>
                          <a:latin typeface="Calibri" panose="020F0502020204030204" pitchFamily="34" charset="0"/>
                          <a:ea typeface="Calibri" panose="020F0502020204030204" pitchFamily="34" charset="0"/>
                          <a:cs typeface="Calibri" panose="020F0502020204030204" pitchFamily="34" charset="0"/>
                        </a:rPr>
                        <a:t>Er is beschreven hoe de betrokken doelgroep actief betrokken wordt bij de uitvoering van het advies.  </a:t>
                      </a:r>
                    </a:p>
                    <a:p>
                      <a:pPr marL="342900" lvl="0" indent="-342900">
                        <a:buFont typeface="Arial" panose="020B0604020202020204" pitchFamily="34" charset="0"/>
                        <a:buChar char="-"/>
                      </a:pPr>
                      <a:r>
                        <a:rPr lang="nl-NL" sz="1800" b="0" dirty="0">
                          <a:effectLst/>
                          <a:latin typeface="Calibri" panose="020F0502020204030204" pitchFamily="34" charset="0"/>
                          <a:ea typeface="Calibri" panose="020F0502020204030204" pitchFamily="34" charset="0"/>
                          <a:cs typeface="Calibri" panose="020F0502020204030204" pitchFamily="34" charset="0"/>
                        </a:rPr>
                        <a:t>Er is een stappenplan beschreven hoe dit in de praktijk bereikt kan worden.  </a:t>
                      </a:r>
                    </a:p>
                  </a:txBody>
                  <a:tcPr marL="34180" marR="341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a:noFill/>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670234165"/>
                  </a:ext>
                </a:extLst>
              </a:tr>
            </a:tbl>
          </a:graphicData>
        </a:graphic>
      </p:graphicFrame>
      <p:sp>
        <p:nvSpPr>
          <p:cNvPr id="4" name="Tekstvak 3">
            <a:extLst>
              <a:ext uri="{FF2B5EF4-FFF2-40B4-BE49-F238E27FC236}">
                <a16:creationId xmlns:a16="http://schemas.microsoft.com/office/drawing/2014/main" id="{1B3B9856-112D-4228-A3DF-07CE578605D2}"/>
              </a:ext>
            </a:extLst>
          </p:cNvPr>
          <p:cNvSpPr txBox="1"/>
          <p:nvPr/>
        </p:nvSpPr>
        <p:spPr>
          <a:xfrm>
            <a:off x="713611" y="5433378"/>
            <a:ext cx="10498076" cy="1045286"/>
          </a:xfrm>
          <a:prstGeom prst="rect">
            <a:avLst/>
          </a:prstGeom>
          <a:noFill/>
          <a:ln>
            <a:solidFill>
              <a:schemeClr val="tx1"/>
            </a:solidFill>
          </a:ln>
        </p:spPr>
        <p:txBody>
          <a:bodyPr wrap="square">
            <a:spAutoFit/>
          </a:bodyPr>
          <a:lstStyle/>
          <a:p>
            <a:pPr>
              <a:lnSpc>
                <a:spcPct val="107000"/>
              </a:lnSpc>
              <a:spcAft>
                <a:spcPts val="800"/>
              </a:spcAft>
            </a:pPr>
            <a:r>
              <a:rPr lang="nl-NL" sz="1800" b="1"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Advies: duurzame elementen</a:t>
            </a:r>
          </a:p>
          <a:p>
            <a:pPr marL="342900" lvl="0" indent="-342900">
              <a:buFont typeface="Arial" panose="020B0604020202020204" pitchFamily="34" charset="0"/>
              <a:buChar char="-"/>
            </a:pPr>
            <a:r>
              <a:rPr lang="nl-NL" sz="1800" b="0" dirty="0">
                <a:effectLst/>
                <a:latin typeface="Calibri" panose="020F0502020204030204" pitchFamily="34" charset="0"/>
                <a:ea typeface="Calibri" panose="020F0502020204030204" pitchFamily="34" charset="0"/>
                <a:cs typeface="Calibri" panose="020F0502020204030204" pitchFamily="34" charset="0"/>
              </a:rPr>
              <a:t>Er zijn in het advies minimaal 3 groene en/of duurzame elementen opgenomen en beargumenteerd. </a:t>
            </a:r>
          </a:p>
          <a:p>
            <a:pPr marL="342900" lvl="0" indent="-342900">
              <a:buFont typeface="Arial" panose="020B0604020202020204" pitchFamily="34" charset="0"/>
              <a:buChar char="-"/>
            </a:pPr>
            <a:r>
              <a:rPr lang="nl-NL" sz="1800" b="0" dirty="0">
                <a:effectLst/>
                <a:latin typeface="Calibri" panose="020F0502020204030204" pitchFamily="34" charset="0"/>
                <a:ea typeface="Calibri" panose="020F0502020204030204" pitchFamily="34" charset="0"/>
                <a:cs typeface="Calibri" panose="020F0502020204030204" pitchFamily="34" charset="0"/>
              </a:rPr>
              <a:t>Er is een verband beschreven tussen de verschillende onderdelen van ‘duurzame ontwikkeling’.</a:t>
            </a:r>
          </a:p>
        </p:txBody>
      </p:sp>
      <p:sp>
        <p:nvSpPr>
          <p:cNvPr id="5" name="Explosie: 8 punten 4">
            <a:extLst>
              <a:ext uri="{FF2B5EF4-FFF2-40B4-BE49-F238E27FC236}">
                <a16:creationId xmlns:a16="http://schemas.microsoft.com/office/drawing/2014/main" id="{14C37164-936B-4C76-896A-0E21D4D78FEB}"/>
              </a:ext>
            </a:extLst>
          </p:cNvPr>
          <p:cNvSpPr/>
          <p:nvPr/>
        </p:nvSpPr>
        <p:spPr>
          <a:xfrm rot="1362673">
            <a:off x="8588199" y="412898"/>
            <a:ext cx="3678502" cy="2398997"/>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Trends in de verschillende specialistaites! </a:t>
            </a:r>
          </a:p>
        </p:txBody>
      </p:sp>
    </p:spTree>
    <p:extLst>
      <p:ext uri="{BB962C8B-B14F-4D97-AF65-F5344CB8AC3E}">
        <p14:creationId xmlns:p14="http://schemas.microsoft.com/office/powerpoint/2010/main" val="2936522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a:extLst>
              <a:ext uri="{FF2B5EF4-FFF2-40B4-BE49-F238E27FC236}">
                <a16:creationId xmlns:a16="http://schemas.microsoft.com/office/drawing/2014/main" id="{006B3ADF-744D-43C5-ADD2-E049EE86E451}"/>
              </a:ext>
            </a:extLst>
          </p:cNvPr>
          <p:cNvGraphicFramePr>
            <a:graphicFrameLocks noGrp="1"/>
          </p:cNvGraphicFramePr>
          <p:nvPr>
            <p:extLst>
              <p:ext uri="{D42A27DB-BD31-4B8C-83A1-F6EECF244321}">
                <p14:modId xmlns:p14="http://schemas.microsoft.com/office/powerpoint/2010/main" val="2120662707"/>
              </p:ext>
            </p:extLst>
          </p:nvPr>
        </p:nvGraphicFramePr>
        <p:xfrm>
          <a:off x="923925" y="577850"/>
          <a:ext cx="10498076" cy="1536891"/>
        </p:xfrm>
        <a:graphic>
          <a:graphicData uri="http://schemas.openxmlformats.org/drawingml/2006/table">
            <a:tbl>
              <a:tblPr firstRow="1" firstCol="1" bandRow="1"/>
              <a:tblGrid>
                <a:gridCol w="10498076">
                  <a:extLst>
                    <a:ext uri="{9D8B030D-6E8A-4147-A177-3AD203B41FA5}">
                      <a16:colId xmlns:a16="http://schemas.microsoft.com/office/drawing/2014/main" val="1114067409"/>
                    </a:ext>
                  </a:extLst>
                </a:gridCol>
              </a:tblGrid>
              <a:tr h="74372">
                <a:tc>
                  <a:txBody>
                    <a:bodyPr/>
                    <a:lstStyle/>
                    <a:p>
                      <a:pPr marL="228600"/>
                      <a:r>
                        <a:rPr lang="nl-NL" sz="1800" b="0" dirty="0">
                          <a:effectLst/>
                          <a:latin typeface="Calibri" panose="020F0502020204030204" pitchFamily="34" charset="0"/>
                          <a:ea typeface="Times New Roman" panose="02020603050405020304" pitchFamily="18" charset="0"/>
                          <a:cs typeface="Calibri" panose="020F0502020204030204" pitchFamily="34" charset="0"/>
                        </a:rPr>
                        <a:t> </a:t>
                      </a:r>
                      <a:endParaRPr lang="nl-NL" sz="1800" b="0" dirty="0">
                        <a:effectLst/>
                        <a:latin typeface="Calibri" panose="020F0502020204030204" pitchFamily="34" charset="0"/>
                        <a:ea typeface="Calibri" panose="020F0502020204030204" pitchFamily="34" charset="0"/>
                        <a:cs typeface="Calibri" panose="020F0502020204030204" pitchFamily="34" charset="0"/>
                      </a:endParaRPr>
                    </a:p>
                  </a:txBody>
                  <a:tcPr marL="34180" marR="341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3647544225"/>
                  </a:ext>
                </a:extLst>
              </a:tr>
              <a:tr h="419142">
                <a:tc>
                  <a:txBody>
                    <a:bodyPr/>
                    <a:lstStyle/>
                    <a:p>
                      <a:pPr>
                        <a:lnSpc>
                          <a:spcPct val="107000"/>
                        </a:lnSpc>
                        <a:spcAft>
                          <a:spcPts val="800"/>
                        </a:spcAft>
                      </a:pPr>
                      <a:r>
                        <a:rPr lang="nl-NL" sz="1800" b="1"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Koppeling analyse en advies</a:t>
                      </a:r>
                    </a:p>
                    <a:p>
                      <a:pPr marL="342900" lvl="0" indent="-342900">
                        <a:lnSpc>
                          <a:spcPct val="107000"/>
                        </a:lnSpc>
                        <a:buFont typeface="Arial" panose="020B0604020202020204" pitchFamily="34" charset="0"/>
                        <a:buChar char="-"/>
                      </a:pPr>
                      <a:r>
                        <a:rPr lang="nl-NL" sz="1800" b="0" dirty="0">
                          <a:effectLst/>
                          <a:latin typeface="Calibri" panose="020F0502020204030204" pitchFamily="34" charset="0"/>
                          <a:ea typeface="Calibri" panose="020F0502020204030204" pitchFamily="34" charset="0"/>
                          <a:cs typeface="Calibri" panose="020F0502020204030204" pitchFamily="34" charset="0"/>
                        </a:rPr>
                        <a:t>Er is een adequate koppeling gemaakt tussen de analyse (desk-en fieldresearch) en het advies.  </a:t>
                      </a:r>
                    </a:p>
                    <a:p>
                      <a:pPr marL="342900" lvl="0" indent="-342900">
                        <a:lnSpc>
                          <a:spcPct val="107000"/>
                        </a:lnSpc>
                        <a:buFont typeface="Arial" panose="020B0604020202020204" pitchFamily="34" charset="0"/>
                        <a:buChar char="-"/>
                      </a:pPr>
                      <a:r>
                        <a:rPr lang="nl-NL" sz="1800" b="0" dirty="0">
                          <a:effectLst/>
                          <a:latin typeface="Calibri" panose="020F0502020204030204" pitchFamily="34" charset="0"/>
                          <a:ea typeface="Calibri" panose="020F0502020204030204" pitchFamily="34" charset="0"/>
                          <a:cs typeface="Calibri" panose="020F0502020204030204" pitchFamily="34" charset="0"/>
                        </a:rPr>
                        <a:t>Hierbij zijn minimaal 3 bevindingen uit de analyse gebruikt. </a:t>
                      </a:r>
                    </a:p>
                    <a:p>
                      <a:pPr marL="342900" lvl="0" indent="-342900">
                        <a:lnSpc>
                          <a:spcPct val="107000"/>
                        </a:lnSpc>
                        <a:spcAft>
                          <a:spcPts val="800"/>
                        </a:spcAft>
                        <a:buFont typeface="Arial" panose="020B0604020202020204" pitchFamily="34" charset="0"/>
                        <a:buChar char="-"/>
                      </a:pPr>
                      <a:r>
                        <a:rPr lang="nl-NL" sz="1800" b="0" dirty="0">
                          <a:effectLst/>
                          <a:latin typeface="Calibri" panose="020F0502020204030204" pitchFamily="34" charset="0"/>
                          <a:ea typeface="Calibri" panose="020F0502020204030204" pitchFamily="34" charset="0"/>
                          <a:cs typeface="Calibri" panose="020F0502020204030204" pitchFamily="34" charset="0"/>
                        </a:rPr>
                        <a:t>Het advies is innovatief. </a:t>
                      </a:r>
                    </a:p>
                  </a:txBody>
                  <a:tcPr marL="34180" marR="341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a:noFill/>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51533082"/>
                  </a:ext>
                </a:extLst>
              </a:tr>
            </a:tbl>
          </a:graphicData>
        </a:graphic>
      </p:graphicFrame>
      <p:sp>
        <p:nvSpPr>
          <p:cNvPr id="3" name="Bijschrift: pijl-omlaag 2">
            <a:extLst>
              <a:ext uri="{FF2B5EF4-FFF2-40B4-BE49-F238E27FC236}">
                <a16:creationId xmlns:a16="http://schemas.microsoft.com/office/drawing/2014/main" id="{2E434FA0-ACF6-4C8C-A51C-F5D5072FE6F1}"/>
              </a:ext>
            </a:extLst>
          </p:cNvPr>
          <p:cNvSpPr/>
          <p:nvPr/>
        </p:nvSpPr>
        <p:spPr>
          <a:xfrm>
            <a:off x="1791334" y="2574925"/>
            <a:ext cx="8038465" cy="141605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Al deze stappen leiden tot een advies beschreven in een rapport </a:t>
            </a:r>
          </a:p>
        </p:txBody>
      </p:sp>
      <p:sp>
        <p:nvSpPr>
          <p:cNvPr id="4" name="Rol: horizontaal 3">
            <a:extLst>
              <a:ext uri="{FF2B5EF4-FFF2-40B4-BE49-F238E27FC236}">
                <a16:creationId xmlns:a16="http://schemas.microsoft.com/office/drawing/2014/main" id="{890E84ED-0234-4917-A317-4C392FD65098}"/>
              </a:ext>
            </a:extLst>
          </p:cNvPr>
          <p:cNvSpPr/>
          <p:nvPr/>
        </p:nvSpPr>
        <p:spPr>
          <a:xfrm>
            <a:off x="2724150" y="4371975"/>
            <a:ext cx="6391275" cy="1304925"/>
          </a:xfrm>
          <a:prstGeom prst="horizontalScroll">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Deze criteria hoeven dus niet meteen de volgorde van jullie adviesrapport te zijn! </a:t>
            </a:r>
          </a:p>
        </p:txBody>
      </p:sp>
    </p:spTree>
    <p:extLst>
      <p:ext uri="{BB962C8B-B14F-4D97-AF65-F5344CB8AC3E}">
        <p14:creationId xmlns:p14="http://schemas.microsoft.com/office/powerpoint/2010/main" val="197361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A8A7D8-3A9F-4169-9B46-58502D530CDC}"/>
              </a:ext>
            </a:extLst>
          </p:cNvPr>
          <p:cNvSpPr>
            <a:spLocks noGrp="1"/>
          </p:cNvSpPr>
          <p:nvPr>
            <p:ph type="title"/>
          </p:nvPr>
        </p:nvSpPr>
        <p:spPr/>
        <p:txBody>
          <a:bodyPr/>
          <a:lstStyle/>
          <a:p>
            <a:r>
              <a:rPr lang="en-US" sz="4400" b="0" i="0" dirty="0">
                <a:effectLst/>
              </a:rPr>
              <a:t>Na de lunch: </a:t>
            </a:r>
            <a:r>
              <a:rPr lang="en-US" sz="4400" b="0" i="0" dirty="0" err="1">
                <a:effectLst/>
              </a:rPr>
              <a:t>onderzoeksvaardigheden</a:t>
            </a:r>
            <a:endParaRPr lang="nl-NL" dirty="0"/>
          </a:p>
        </p:txBody>
      </p:sp>
      <p:pic>
        <p:nvPicPr>
          <p:cNvPr id="4" name="Afbeelding 3">
            <a:extLst>
              <a:ext uri="{FF2B5EF4-FFF2-40B4-BE49-F238E27FC236}">
                <a16:creationId xmlns:a16="http://schemas.microsoft.com/office/drawing/2014/main" id="{9D4BDC4B-66DA-455A-B35D-E5357C3DD028}"/>
              </a:ext>
            </a:extLst>
          </p:cNvPr>
          <p:cNvPicPr>
            <a:picLocks noChangeAspect="1"/>
          </p:cNvPicPr>
          <p:nvPr/>
        </p:nvPicPr>
        <p:blipFill rotWithShape="1">
          <a:blip r:embed="rId2"/>
          <a:srcRect l="24083" t="24653" r="11500" b="23407"/>
          <a:stretch/>
        </p:blipFill>
        <p:spPr>
          <a:xfrm>
            <a:off x="1082040" y="1934528"/>
            <a:ext cx="7853680" cy="3562032"/>
          </a:xfrm>
          <a:prstGeom prst="rect">
            <a:avLst/>
          </a:prstGeom>
          <a:ln w="228600" cap="sq" cmpd="thickThin">
            <a:solidFill>
              <a:srgbClr val="000000"/>
            </a:solidFill>
            <a:prstDash val="solid"/>
            <a:miter lim="800000"/>
          </a:ln>
          <a:effectLst>
            <a:innerShdw blurRad="76200">
              <a:srgbClr val="000000"/>
            </a:innerShdw>
          </a:effectLst>
        </p:spPr>
      </p:pic>
      <p:sp>
        <p:nvSpPr>
          <p:cNvPr id="9" name="Vrije vorm: vorm 8">
            <a:extLst>
              <a:ext uri="{FF2B5EF4-FFF2-40B4-BE49-F238E27FC236}">
                <a16:creationId xmlns:a16="http://schemas.microsoft.com/office/drawing/2014/main" id="{6FAD8BD2-6A8F-499B-8EAC-CB4456E38701}"/>
              </a:ext>
            </a:extLst>
          </p:cNvPr>
          <p:cNvSpPr/>
          <p:nvPr/>
        </p:nvSpPr>
        <p:spPr>
          <a:xfrm>
            <a:off x="3152775" y="3200400"/>
            <a:ext cx="2000250" cy="2305050"/>
          </a:xfrm>
          <a:custGeom>
            <a:avLst/>
            <a:gdLst>
              <a:gd name="connsiteX0" fmla="*/ 1162050 w 2000250"/>
              <a:gd name="connsiteY0" fmla="*/ 28575 h 2305050"/>
              <a:gd name="connsiteX1" fmla="*/ 981075 w 2000250"/>
              <a:gd name="connsiteY1" fmla="*/ 38100 h 2305050"/>
              <a:gd name="connsiteX2" fmla="*/ 933450 w 2000250"/>
              <a:gd name="connsiteY2" fmla="*/ 47625 h 2305050"/>
              <a:gd name="connsiteX3" fmla="*/ 647700 w 2000250"/>
              <a:gd name="connsiteY3" fmla="*/ 57150 h 2305050"/>
              <a:gd name="connsiteX4" fmla="*/ 561975 w 2000250"/>
              <a:gd name="connsiteY4" fmla="*/ 66675 h 2305050"/>
              <a:gd name="connsiteX5" fmla="*/ 466725 w 2000250"/>
              <a:gd name="connsiteY5" fmla="*/ 95250 h 2305050"/>
              <a:gd name="connsiteX6" fmla="*/ 428625 w 2000250"/>
              <a:gd name="connsiteY6" fmla="*/ 104775 h 2305050"/>
              <a:gd name="connsiteX7" fmla="*/ 371475 w 2000250"/>
              <a:gd name="connsiteY7" fmla="*/ 142875 h 2305050"/>
              <a:gd name="connsiteX8" fmla="*/ 361950 w 2000250"/>
              <a:gd name="connsiteY8" fmla="*/ 200025 h 2305050"/>
              <a:gd name="connsiteX9" fmla="*/ 352425 w 2000250"/>
              <a:gd name="connsiteY9" fmla="*/ 228600 h 2305050"/>
              <a:gd name="connsiteX10" fmla="*/ 342900 w 2000250"/>
              <a:gd name="connsiteY10" fmla="*/ 276225 h 2305050"/>
              <a:gd name="connsiteX11" fmla="*/ 323850 w 2000250"/>
              <a:gd name="connsiteY11" fmla="*/ 333375 h 2305050"/>
              <a:gd name="connsiteX12" fmla="*/ 304800 w 2000250"/>
              <a:gd name="connsiteY12" fmla="*/ 409575 h 2305050"/>
              <a:gd name="connsiteX13" fmla="*/ 295275 w 2000250"/>
              <a:gd name="connsiteY13" fmla="*/ 438150 h 2305050"/>
              <a:gd name="connsiteX14" fmla="*/ 276225 w 2000250"/>
              <a:gd name="connsiteY14" fmla="*/ 504825 h 2305050"/>
              <a:gd name="connsiteX15" fmla="*/ 257175 w 2000250"/>
              <a:gd name="connsiteY15" fmla="*/ 533400 h 2305050"/>
              <a:gd name="connsiteX16" fmla="*/ 238125 w 2000250"/>
              <a:gd name="connsiteY16" fmla="*/ 609600 h 2305050"/>
              <a:gd name="connsiteX17" fmla="*/ 228600 w 2000250"/>
              <a:gd name="connsiteY17" fmla="*/ 647700 h 2305050"/>
              <a:gd name="connsiteX18" fmla="*/ 209550 w 2000250"/>
              <a:gd name="connsiteY18" fmla="*/ 676275 h 2305050"/>
              <a:gd name="connsiteX19" fmla="*/ 200025 w 2000250"/>
              <a:gd name="connsiteY19" fmla="*/ 704850 h 2305050"/>
              <a:gd name="connsiteX20" fmla="*/ 171450 w 2000250"/>
              <a:gd name="connsiteY20" fmla="*/ 762000 h 2305050"/>
              <a:gd name="connsiteX21" fmla="*/ 152400 w 2000250"/>
              <a:gd name="connsiteY21" fmla="*/ 819150 h 2305050"/>
              <a:gd name="connsiteX22" fmla="*/ 133350 w 2000250"/>
              <a:gd name="connsiteY22" fmla="*/ 895350 h 2305050"/>
              <a:gd name="connsiteX23" fmla="*/ 104775 w 2000250"/>
              <a:gd name="connsiteY23" fmla="*/ 952500 h 2305050"/>
              <a:gd name="connsiteX24" fmla="*/ 95250 w 2000250"/>
              <a:gd name="connsiteY24" fmla="*/ 1000125 h 2305050"/>
              <a:gd name="connsiteX25" fmla="*/ 85725 w 2000250"/>
              <a:gd name="connsiteY25" fmla="*/ 1028700 h 2305050"/>
              <a:gd name="connsiteX26" fmla="*/ 76200 w 2000250"/>
              <a:gd name="connsiteY26" fmla="*/ 1085850 h 2305050"/>
              <a:gd name="connsiteX27" fmla="*/ 66675 w 2000250"/>
              <a:gd name="connsiteY27" fmla="*/ 1114425 h 2305050"/>
              <a:gd name="connsiteX28" fmla="*/ 47625 w 2000250"/>
              <a:gd name="connsiteY28" fmla="*/ 1181100 h 2305050"/>
              <a:gd name="connsiteX29" fmla="*/ 28575 w 2000250"/>
              <a:gd name="connsiteY29" fmla="*/ 1323975 h 2305050"/>
              <a:gd name="connsiteX30" fmla="*/ 19050 w 2000250"/>
              <a:gd name="connsiteY30" fmla="*/ 1419225 h 2305050"/>
              <a:gd name="connsiteX31" fmla="*/ 9525 w 2000250"/>
              <a:gd name="connsiteY31" fmla="*/ 1495425 h 2305050"/>
              <a:gd name="connsiteX32" fmla="*/ 0 w 2000250"/>
              <a:gd name="connsiteY32" fmla="*/ 1628775 h 2305050"/>
              <a:gd name="connsiteX33" fmla="*/ 9525 w 2000250"/>
              <a:gd name="connsiteY33" fmla="*/ 1943100 h 2305050"/>
              <a:gd name="connsiteX34" fmla="*/ 38100 w 2000250"/>
              <a:gd name="connsiteY34" fmla="*/ 2009775 h 2305050"/>
              <a:gd name="connsiteX35" fmla="*/ 47625 w 2000250"/>
              <a:gd name="connsiteY35" fmla="*/ 2038350 h 2305050"/>
              <a:gd name="connsiteX36" fmla="*/ 114300 w 2000250"/>
              <a:gd name="connsiteY36" fmla="*/ 2114550 h 2305050"/>
              <a:gd name="connsiteX37" fmla="*/ 247650 w 2000250"/>
              <a:gd name="connsiteY37" fmla="*/ 2200275 h 2305050"/>
              <a:gd name="connsiteX38" fmla="*/ 276225 w 2000250"/>
              <a:gd name="connsiteY38" fmla="*/ 2209800 h 2305050"/>
              <a:gd name="connsiteX39" fmla="*/ 381000 w 2000250"/>
              <a:gd name="connsiteY39" fmla="*/ 2266950 h 2305050"/>
              <a:gd name="connsiteX40" fmla="*/ 447675 w 2000250"/>
              <a:gd name="connsiteY40" fmla="*/ 2286000 h 2305050"/>
              <a:gd name="connsiteX41" fmla="*/ 581025 w 2000250"/>
              <a:gd name="connsiteY41" fmla="*/ 2305050 h 2305050"/>
              <a:gd name="connsiteX42" fmla="*/ 1228725 w 2000250"/>
              <a:gd name="connsiteY42" fmla="*/ 2286000 h 2305050"/>
              <a:gd name="connsiteX43" fmla="*/ 1285875 w 2000250"/>
              <a:gd name="connsiteY43" fmla="*/ 2276475 h 2305050"/>
              <a:gd name="connsiteX44" fmla="*/ 1352550 w 2000250"/>
              <a:gd name="connsiteY44" fmla="*/ 2266950 h 2305050"/>
              <a:gd name="connsiteX45" fmla="*/ 1419225 w 2000250"/>
              <a:gd name="connsiteY45" fmla="*/ 2238375 h 2305050"/>
              <a:gd name="connsiteX46" fmla="*/ 1476375 w 2000250"/>
              <a:gd name="connsiteY46" fmla="*/ 2209800 h 2305050"/>
              <a:gd name="connsiteX47" fmla="*/ 1562100 w 2000250"/>
              <a:gd name="connsiteY47" fmla="*/ 2171700 h 2305050"/>
              <a:gd name="connsiteX48" fmla="*/ 1609725 w 2000250"/>
              <a:gd name="connsiteY48" fmla="*/ 2133600 h 2305050"/>
              <a:gd name="connsiteX49" fmla="*/ 1638300 w 2000250"/>
              <a:gd name="connsiteY49" fmla="*/ 2114550 h 2305050"/>
              <a:gd name="connsiteX50" fmla="*/ 1704975 w 2000250"/>
              <a:gd name="connsiteY50" fmla="*/ 2009775 h 2305050"/>
              <a:gd name="connsiteX51" fmla="*/ 1733550 w 2000250"/>
              <a:gd name="connsiteY51" fmla="*/ 1981200 h 2305050"/>
              <a:gd name="connsiteX52" fmla="*/ 1781175 w 2000250"/>
              <a:gd name="connsiteY52" fmla="*/ 1885950 h 2305050"/>
              <a:gd name="connsiteX53" fmla="*/ 1828800 w 2000250"/>
              <a:gd name="connsiteY53" fmla="*/ 1819275 h 2305050"/>
              <a:gd name="connsiteX54" fmla="*/ 1857375 w 2000250"/>
              <a:gd name="connsiteY54" fmla="*/ 1743075 h 2305050"/>
              <a:gd name="connsiteX55" fmla="*/ 1885950 w 2000250"/>
              <a:gd name="connsiteY55" fmla="*/ 1695450 h 2305050"/>
              <a:gd name="connsiteX56" fmla="*/ 1895475 w 2000250"/>
              <a:gd name="connsiteY56" fmla="*/ 1666875 h 2305050"/>
              <a:gd name="connsiteX57" fmla="*/ 1924050 w 2000250"/>
              <a:gd name="connsiteY57" fmla="*/ 1600200 h 2305050"/>
              <a:gd name="connsiteX58" fmla="*/ 1952625 w 2000250"/>
              <a:gd name="connsiteY58" fmla="*/ 1495425 h 2305050"/>
              <a:gd name="connsiteX59" fmla="*/ 1990725 w 2000250"/>
              <a:gd name="connsiteY59" fmla="*/ 1390650 h 2305050"/>
              <a:gd name="connsiteX60" fmla="*/ 2000250 w 2000250"/>
              <a:gd name="connsiteY60" fmla="*/ 1304925 h 2305050"/>
              <a:gd name="connsiteX61" fmla="*/ 1990725 w 2000250"/>
              <a:gd name="connsiteY61" fmla="*/ 714375 h 2305050"/>
              <a:gd name="connsiteX62" fmla="*/ 1981200 w 2000250"/>
              <a:gd name="connsiteY62" fmla="*/ 657225 h 2305050"/>
              <a:gd name="connsiteX63" fmla="*/ 1962150 w 2000250"/>
              <a:gd name="connsiteY63" fmla="*/ 600075 h 2305050"/>
              <a:gd name="connsiteX64" fmla="*/ 1943100 w 2000250"/>
              <a:gd name="connsiteY64" fmla="*/ 533400 h 2305050"/>
              <a:gd name="connsiteX65" fmla="*/ 1933575 w 2000250"/>
              <a:gd name="connsiteY65" fmla="*/ 495300 h 2305050"/>
              <a:gd name="connsiteX66" fmla="*/ 1905000 w 2000250"/>
              <a:gd name="connsiteY66" fmla="*/ 457200 h 2305050"/>
              <a:gd name="connsiteX67" fmla="*/ 1828800 w 2000250"/>
              <a:gd name="connsiteY67" fmla="*/ 342900 h 2305050"/>
              <a:gd name="connsiteX68" fmla="*/ 1790700 w 2000250"/>
              <a:gd name="connsiteY68" fmla="*/ 295275 h 2305050"/>
              <a:gd name="connsiteX69" fmla="*/ 1781175 w 2000250"/>
              <a:gd name="connsiteY69" fmla="*/ 266700 h 2305050"/>
              <a:gd name="connsiteX70" fmla="*/ 1752600 w 2000250"/>
              <a:gd name="connsiteY70" fmla="*/ 238125 h 2305050"/>
              <a:gd name="connsiteX71" fmla="*/ 1695450 w 2000250"/>
              <a:gd name="connsiteY71" fmla="*/ 171450 h 2305050"/>
              <a:gd name="connsiteX72" fmla="*/ 1619250 w 2000250"/>
              <a:gd name="connsiteY72" fmla="*/ 123825 h 2305050"/>
              <a:gd name="connsiteX73" fmla="*/ 1590675 w 2000250"/>
              <a:gd name="connsiteY73" fmla="*/ 104775 h 2305050"/>
              <a:gd name="connsiteX74" fmla="*/ 1562100 w 2000250"/>
              <a:gd name="connsiteY74" fmla="*/ 95250 h 2305050"/>
              <a:gd name="connsiteX75" fmla="*/ 1533525 w 2000250"/>
              <a:gd name="connsiteY75" fmla="*/ 76200 h 2305050"/>
              <a:gd name="connsiteX76" fmla="*/ 1476375 w 2000250"/>
              <a:gd name="connsiteY76" fmla="*/ 57150 h 2305050"/>
              <a:gd name="connsiteX77" fmla="*/ 1409700 w 2000250"/>
              <a:gd name="connsiteY77" fmla="*/ 38100 h 2305050"/>
              <a:gd name="connsiteX78" fmla="*/ 1381125 w 2000250"/>
              <a:gd name="connsiteY78" fmla="*/ 28575 h 2305050"/>
              <a:gd name="connsiteX79" fmla="*/ 1343025 w 2000250"/>
              <a:gd name="connsiteY79" fmla="*/ 19050 h 2305050"/>
              <a:gd name="connsiteX80" fmla="*/ 1276350 w 2000250"/>
              <a:gd name="connsiteY80" fmla="*/ 0 h 2305050"/>
              <a:gd name="connsiteX81" fmla="*/ 1114425 w 2000250"/>
              <a:gd name="connsiteY81" fmla="*/ 9525 h 230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000250" h="2305050">
                <a:moveTo>
                  <a:pt x="1162050" y="28575"/>
                </a:moveTo>
                <a:cubicBezTo>
                  <a:pt x="1101725" y="31750"/>
                  <a:pt x="1041275" y="33083"/>
                  <a:pt x="981075" y="38100"/>
                </a:cubicBezTo>
                <a:cubicBezTo>
                  <a:pt x="964942" y="39444"/>
                  <a:pt x="949613" y="46701"/>
                  <a:pt x="933450" y="47625"/>
                </a:cubicBezTo>
                <a:cubicBezTo>
                  <a:pt x="838302" y="53062"/>
                  <a:pt x="742950" y="53975"/>
                  <a:pt x="647700" y="57150"/>
                </a:cubicBezTo>
                <a:cubicBezTo>
                  <a:pt x="619125" y="60325"/>
                  <a:pt x="590392" y="62303"/>
                  <a:pt x="561975" y="66675"/>
                </a:cubicBezTo>
                <a:cubicBezTo>
                  <a:pt x="531932" y="71297"/>
                  <a:pt x="494052" y="87052"/>
                  <a:pt x="466725" y="95250"/>
                </a:cubicBezTo>
                <a:cubicBezTo>
                  <a:pt x="454186" y="99012"/>
                  <a:pt x="441325" y="101600"/>
                  <a:pt x="428625" y="104775"/>
                </a:cubicBezTo>
                <a:cubicBezTo>
                  <a:pt x="409575" y="117475"/>
                  <a:pt x="375239" y="120291"/>
                  <a:pt x="371475" y="142875"/>
                </a:cubicBezTo>
                <a:cubicBezTo>
                  <a:pt x="368300" y="161925"/>
                  <a:pt x="366140" y="181172"/>
                  <a:pt x="361950" y="200025"/>
                </a:cubicBezTo>
                <a:cubicBezTo>
                  <a:pt x="359772" y="209826"/>
                  <a:pt x="354860" y="218860"/>
                  <a:pt x="352425" y="228600"/>
                </a:cubicBezTo>
                <a:cubicBezTo>
                  <a:pt x="348498" y="244306"/>
                  <a:pt x="347160" y="260606"/>
                  <a:pt x="342900" y="276225"/>
                </a:cubicBezTo>
                <a:cubicBezTo>
                  <a:pt x="337616" y="295598"/>
                  <a:pt x="328720" y="313894"/>
                  <a:pt x="323850" y="333375"/>
                </a:cubicBezTo>
                <a:cubicBezTo>
                  <a:pt x="317500" y="358775"/>
                  <a:pt x="313079" y="384737"/>
                  <a:pt x="304800" y="409575"/>
                </a:cubicBezTo>
                <a:cubicBezTo>
                  <a:pt x="301625" y="419100"/>
                  <a:pt x="298033" y="428496"/>
                  <a:pt x="295275" y="438150"/>
                </a:cubicBezTo>
                <a:cubicBezTo>
                  <a:pt x="291206" y="452392"/>
                  <a:pt x="283838" y="489600"/>
                  <a:pt x="276225" y="504825"/>
                </a:cubicBezTo>
                <a:cubicBezTo>
                  <a:pt x="271105" y="515064"/>
                  <a:pt x="263525" y="523875"/>
                  <a:pt x="257175" y="533400"/>
                </a:cubicBezTo>
                <a:cubicBezTo>
                  <a:pt x="237810" y="630226"/>
                  <a:pt x="257651" y="541259"/>
                  <a:pt x="238125" y="609600"/>
                </a:cubicBezTo>
                <a:cubicBezTo>
                  <a:pt x="234529" y="622187"/>
                  <a:pt x="233757" y="635668"/>
                  <a:pt x="228600" y="647700"/>
                </a:cubicBezTo>
                <a:cubicBezTo>
                  <a:pt x="224091" y="658222"/>
                  <a:pt x="214670" y="666036"/>
                  <a:pt x="209550" y="676275"/>
                </a:cubicBezTo>
                <a:cubicBezTo>
                  <a:pt x="205060" y="685255"/>
                  <a:pt x="204103" y="695675"/>
                  <a:pt x="200025" y="704850"/>
                </a:cubicBezTo>
                <a:cubicBezTo>
                  <a:pt x="191375" y="724313"/>
                  <a:pt x="179642" y="742340"/>
                  <a:pt x="171450" y="762000"/>
                </a:cubicBezTo>
                <a:cubicBezTo>
                  <a:pt x="163727" y="780536"/>
                  <a:pt x="157917" y="799842"/>
                  <a:pt x="152400" y="819150"/>
                </a:cubicBezTo>
                <a:cubicBezTo>
                  <a:pt x="145207" y="844324"/>
                  <a:pt x="147873" y="873565"/>
                  <a:pt x="133350" y="895350"/>
                </a:cubicBezTo>
                <a:cubicBezTo>
                  <a:pt x="114726" y="923286"/>
                  <a:pt x="112662" y="920952"/>
                  <a:pt x="104775" y="952500"/>
                </a:cubicBezTo>
                <a:cubicBezTo>
                  <a:pt x="100848" y="968206"/>
                  <a:pt x="99177" y="984419"/>
                  <a:pt x="95250" y="1000125"/>
                </a:cubicBezTo>
                <a:cubicBezTo>
                  <a:pt x="92815" y="1009865"/>
                  <a:pt x="87903" y="1018899"/>
                  <a:pt x="85725" y="1028700"/>
                </a:cubicBezTo>
                <a:cubicBezTo>
                  <a:pt x="81535" y="1047553"/>
                  <a:pt x="80390" y="1066997"/>
                  <a:pt x="76200" y="1085850"/>
                </a:cubicBezTo>
                <a:cubicBezTo>
                  <a:pt x="74022" y="1095651"/>
                  <a:pt x="69560" y="1104808"/>
                  <a:pt x="66675" y="1114425"/>
                </a:cubicBezTo>
                <a:cubicBezTo>
                  <a:pt x="60033" y="1136565"/>
                  <a:pt x="52822" y="1158578"/>
                  <a:pt x="47625" y="1181100"/>
                </a:cubicBezTo>
                <a:cubicBezTo>
                  <a:pt x="38729" y="1219651"/>
                  <a:pt x="32261" y="1288962"/>
                  <a:pt x="28575" y="1323975"/>
                </a:cubicBezTo>
                <a:cubicBezTo>
                  <a:pt x="25235" y="1355708"/>
                  <a:pt x="22574" y="1387512"/>
                  <a:pt x="19050" y="1419225"/>
                </a:cubicBezTo>
                <a:cubicBezTo>
                  <a:pt x="16223" y="1444666"/>
                  <a:pt x="11843" y="1469932"/>
                  <a:pt x="9525" y="1495425"/>
                </a:cubicBezTo>
                <a:cubicBezTo>
                  <a:pt x="5490" y="1539805"/>
                  <a:pt x="3175" y="1584325"/>
                  <a:pt x="0" y="1628775"/>
                </a:cubicBezTo>
                <a:cubicBezTo>
                  <a:pt x="3175" y="1733550"/>
                  <a:pt x="3710" y="1838438"/>
                  <a:pt x="9525" y="1943100"/>
                </a:cubicBezTo>
                <a:cubicBezTo>
                  <a:pt x="10476" y="1960210"/>
                  <a:pt x="33036" y="1997959"/>
                  <a:pt x="38100" y="2009775"/>
                </a:cubicBezTo>
                <a:cubicBezTo>
                  <a:pt x="42055" y="2019003"/>
                  <a:pt x="42644" y="2029633"/>
                  <a:pt x="47625" y="2038350"/>
                </a:cubicBezTo>
                <a:cubicBezTo>
                  <a:pt x="61162" y="2062041"/>
                  <a:pt x="94180" y="2097783"/>
                  <a:pt x="114300" y="2114550"/>
                </a:cubicBezTo>
                <a:cubicBezTo>
                  <a:pt x="169341" y="2160417"/>
                  <a:pt x="187726" y="2173642"/>
                  <a:pt x="247650" y="2200275"/>
                </a:cubicBezTo>
                <a:cubicBezTo>
                  <a:pt x="256825" y="2204353"/>
                  <a:pt x="267245" y="2205310"/>
                  <a:pt x="276225" y="2209800"/>
                </a:cubicBezTo>
                <a:cubicBezTo>
                  <a:pt x="345788" y="2244581"/>
                  <a:pt x="251499" y="2223783"/>
                  <a:pt x="381000" y="2266950"/>
                </a:cubicBezTo>
                <a:cubicBezTo>
                  <a:pt x="408235" y="2276028"/>
                  <a:pt x="417775" y="2280020"/>
                  <a:pt x="447675" y="2286000"/>
                </a:cubicBezTo>
                <a:cubicBezTo>
                  <a:pt x="493452" y="2295155"/>
                  <a:pt x="534201" y="2299197"/>
                  <a:pt x="581025" y="2305050"/>
                </a:cubicBezTo>
                <a:lnTo>
                  <a:pt x="1228725" y="2286000"/>
                </a:lnTo>
                <a:cubicBezTo>
                  <a:pt x="1248022" y="2285218"/>
                  <a:pt x="1266787" y="2279412"/>
                  <a:pt x="1285875" y="2276475"/>
                </a:cubicBezTo>
                <a:cubicBezTo>
                  <a:pt x="1308065" y="2273061"/>
                  <a:pt x="1330325" y="2270125"/>
                  <a:pt x="1352550" y="2266950"/>
                </a:cubicBezTo>
                <a:cubicBezTo>
                  <a:pt x="1374775" y="2257425"/>
                  <a:pt x="1397270" y="2248508"/>
                  <a:pt x="1419225" y="2238375"/>
                </a:cubicBezTo>
                <a:cubicBezTo>
                  <a:pt x="1438563" y="2229450"/>
                  <a:pt x="1456986" y="2218613"/>
                  <a:pt x="1476375" y="2209800"/>
                </a:cubicBezTo>
                <a:cubicBezTo>
                  <a:pt x="1502304" y="2198014"/>
                  <a:pt x="1537673" y="2187984"/>
                  <a:pt x="1562100" y="2171700"/>
                </a:cubicBezTo>
                <a:cubicBezTo>
                  <a:pt x="1579016" y="2160423"/>
                  <a:pt x="1593461" y="2145798"/>
                  <a:pt x="1609725" y="2133600"/>
                </a:cubicBezTo>
                <a:cubicBezTo>
                  <a:pt x="1618883" y="2126731"/>
                  <a:pt x="1628775" y="2120900"/>
                  <a:pt x="1638300" y="2114550"/>
                </a:cubicBezTo>
                <a:cubicBezTo>
                  <a:pt x="1663755" y="2063641"/>
                  <a:pt x="1660273" y="2065653"/>
                  <a:pt x="1704975" y="2009775"/>
                </a:cubicBezTo>
                <a:cubicBezTo>
                  <a:pt x="1713390" y="1999256"/>
                  <a:pt x="1725468" y="1991976"/>
                  <a:pt x="1733550" y="1981200"/>
                </a:cubicBezTo>
                <a:cubicBezTo>
                  <a:pt x="1773290" y="1928214"/>
                  <a:pt x="1753062" y="1942175"/>
                  <a:pt x="1781175" y="1885950"/>
                </a:cubicBezTo>
                <a:cubicBezTo>
                  <a:pt x="1799028" y="1850244"/>
                  <a:pt x="1807228" y="1858105"/>
                  <a:pt x="1828800" y="1819275"/>
                </a:cubicBezTo>
                <a:cubicBezTo>
                  <a:pt x="1898993" y="1692928"/>
                  <a:pt x="1814601" y="1828624"/>
                  <a:pt x="1857375" y="1743075"/>
                </a:cubicBezTo>
                <a:cubicBezTo>
                  <a:pt x="1865654" y="1726516"/>
                  <a:pt x="1877671" y="1712009"/>
                  <a:pt x="1885950" y="1695450"/>
                </a:cubicBezTo>
                <a:cubicBezTo>
                  <a:pt x="1890440" y="1686470"/>
                  <a:pt x="1891746" y="1676197"/>
                  <a:pt x="1895475" y="1666875"/>
                </a:cubicBezTo>
                <a:cubicBezTo>
                  <a:pt x="1904455" y="1644424"/>
                  <a:pt x="1915370" y="1622768"/>
                  <a:pt x="1924050" y="1600200"/>
                </a:cubicBezTo>
                <a:cubicBezTo>
                  <a:pt x="1960030" y="1506653"/>
                  <a:pt x="1929640" y="1579702"/>
                  <a:pt x="1952625" y="1495425"/>
                </a:cubicBezTo>
                <a:cubicBezTo>
                  <a:pt x="1963106" y="1456993"/>
                  <a:pt x="1976117" y="1427170"/>
                  <a:pt x="1990725" y="1390650"/>
                </a:cubicBezTo>
                <a:cubicBezTo>
                  <a:pt x="1993900" y="1362075"/>
                  <a:pt x="2000250" y="1333676"/>
                  <a:pt x="2000250" y="1304925"/>
                </a:cubicBezTo>
                <a:cubicBezTo>
                  <a:pt x="2000250" y="1108049"/>
                  <a:pt x="1996513" y="911166"/>
                  <a:pt x="1990725" y="714375"/>
                </a:cubicBezTo>
                <a:cubicBezTo>
                  <a:pt x="1990157" y="695071"/>
                  <a:pt x="1985884" y="675961"/>
                  <a:pt x="1981200" y="657225"/>
                </a:cubicBezTo>
                <a:cubicBezTo>
                  <a:pt x="1976330" y="637744"/>
                  <a:pt x="1967020" y="619556"/>
                  <a:pt x="1962150" y="600075"/>
                </a:cubicBezTo>
                <a:cubicBezTo>
                  <a:pt x="1932373" y="480968"/>
                  <a:pt x="1970429" y="629053"/>
                  <a:pt x="1943100" y="533400"/>
                </a:cubicBezTo>
                <a:cubicBezTo>
                  <a:pt x="1939504" y="520813"/>
                  <a:pt x="1939429" y="507009"/>
                  <a:pt x="1933575" y="495300"/>
                </a:cubicBezTo>
                <a:cubicBezTo>
                  <a:pt x="1926475" y="481101"/>
                  <a:pt x="1912999" y="470912"/>
                  <a:pt x="1905000" y="457200"/>
                </a:cubicBezTo>
                <a:cubicBezTo>
                  <a:pt x="1840415" y="346483"/>
                  <a:pt x="1898651" y="412751"/>
                  <a:pt x="1828800" y="342900"/>
                </a:cubicBezTo>
                <a:cubicBezTo>
                  <a:pt x="1804859" y="271076"/>
                  <a:pt x="1839939" y="356823"/>
                  <a:pt x="1790700" y="295275"/>
                </a:cubicBezTo>
                <a:cubicBezTo>
                  <a:pt x="1784428" y="287435"/>
                  <a:pt x="1786744" y="275054"/>
                  <a:pt x="1781175" y="266700"/>
                </a:cubicBezTo>
                <a:cubicBezTo>
                  <a:pt x="1773703" y="255492"/>
                  <a:pt x="1761366" y="248352"/>
                  <a:pt x="1752600" y="238125"/>
                </a:cubicBezTo>
                <a:cubicBezTo>
                  <a:pt x="1731152" y="213102"/>
                  <a:pt x="1722345" y="191010"/>
                  <a:pt x="1695450" y="171450"/>
                </a:cubicBezTo>
                <a:cubicBezTo>
                  <a:pt x="1671226" y="153833"/>
                  <a:pt x="1644172" y="140440"/>
                  <a:pt x="1619250" y="123825"/>
                </a:cubicBezTo>
                <a:cubicBezTo>
                  <a:pt x="1609725" y="117475"/>
                  <a:pt x="1600914" y="109895"/>
                  <a:pt x="1590675" y="104775"/>
                </a:cubicBezTo>
                <a:cubicBezTo>
                  <a:pt x="1581695" y="100285"/>
                  <a:pt x="1571080" y="99740"/>
                  <a:pt x="1562100" y="95250"/>
                </a:cubicBezTo>
                <a:cubicBezTo>
                  <a:pt x="1551861" y="90130"/>
                  <a:pt x="1543986" y="80849"/>
                  <a:pt x="1533525" y="76200"/>
                </a:cubicBezTo>
                <a:cubicBezTo>
                  <a:pt x="1515175" y="68045"/>
                  <a:pt x="1495425" y="63500"/>
                  <a:pt x="1476375" y="57150"/>
                </a:cubicBezTo>
                <a:cubicBezTo>
                  <a:pt x="1407862" y="34312"/>
                  <a:pt x="1493421" y="62020"/>
                  <a:pt x="1409700" y="38100"/>
                </a:cubicBezTo>
                <a:cubicBezTo>
                  <a:pt x="1400046" y="35342"/>
                  <a:pt x="1390779" y="31333"/>
                  <a:pt x="1381125" y="28575"/>
                </a:cubicBezTo>
                <a:cubicBezTo>
                  <a:pt x="1368538" y="24979"/>
                  <a:pt x="1355612" y="22646"/>
                  <a:pt x="1343025" y="19050"/>
                </a:cubicBezTo>
                <a:cubicBezTo>
                  <a:pt x="1247372" y="-8279"/>
                  <a:pt x="1395457" y="29777"/>
                  <a:pt x="1276350" y="0"/>
                </a:cubicBezTo>
                <a:cubicBezTo>
                  <a:pt x="1127139" y="9947"/>
                  <a:pt x="1181206" y="9525"/>
                  <a:pt x="1114425" y="9525"/>
                </a:cubicBezTo>
              </a:path>
            </a:pathLst>
          </a:cu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nl-NL"/>
          </a:p>
        </p:txBody>
      </p:sp>
    </p:spTree>
    <p:extLst>
      <p:ext uri="{BB962C8B-B14F-4D97-AF65-F5344CB8AC3E}">
        <p14:creationId xmlns:p14="http://schemas.microsoft.com/office/powerpoint/2010/main" val="4107386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72" name="Freeform: Shape 71">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8" name="Oval 77">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80" name="Rectangle 79">
            <a:extLst>
              <a:ext uri="{FF2B5EF4-FFF2-40B4-BE49-F238E27FC236}">
                <a16:creationId xmlns:a16="http://schemas.microsoft.com/office/drawing/2014/main" id="{51F77B6A-7F53-4B28-B73D-C8CC899AB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C85CBE0-E133-4F04-B8CC-F01D296138F3}"/>
              </a:ext>
            </a:extLst>
          </p:cNvPr>
          <p:cNvSpPr>
            <a:spLocks noGrp="1"/>
          </p:cNvSpPr>
          <p:nvPr>
            <p:ph type="title"/>
          </p:nvPr>
        </p:nvSpPr>
        <p:spPr>
          <a:xfrm>
            <a:off x="6726578" y="685680"/>
            <a:ext cx="4203323" cy="3596201"/>
          </a:xfrm>
        </p:spPr>
        <p:txBody>
          <a:bodyPr vert="horz" lIns="91440" tIns="45720" rIns="91440" bIns="45720" rtlCol="0" anchor="b">
            <a:normAutofit/>
          </a:bodyPr>
          <a:lstStyle/>
          <a:p>
            <a:pPr algn="r"/>
            <a:r>
              <a:rPr lang="en-US" sz="2000" b="1" cap="all" spc="1500">
                <a:ea typeface="Source Sans Pro SemiBold" panose="020B0603030403020204" pitchFamily="34" charset="0"/>
              </a:rPr>
              <a:t>Lunchpauze! </a:t>
            </a:r>
          </a:p>
        </p:txBody>
      </p:sp>
      <p:grpSp>
        <p:nvGrpSpPr>
          <p:cNvPr id="82" name="Group 81">
            <a:extLst>
              <a:ext uri="{FF2B5EF4-FFF2-40B4-BE49-F238E27FC236}">
                <a16:creationId xmlns:a16="http://schemas.microsoft.com/office/drawing/2014/main" id="{2515629F-0D83-4A44-A125-CD50FC660A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013" y="1361348"/>
            <a:ext cx="4833902" cy="4258176"/>
            <a:chOff x="1674895" y="1345036"/>
            <a:chExt cx="5428610" cy="4210939"/>
          </a:xfrm>
        </p:grpSpPr>
        <p:sp>
          <p:nvSpPr>
            <p:cNvPr id="83" name="Rectangle 82">
              <a:extLst>
                <a:ext uri="{FF2B5EF4-FFF2-40B4-BE49-F238E27FC236}">
                  <a16:creationId xmlns:a16="http://schemas.microsoft.com/office/drawing/2014/main" id="{81A5080B-EAC4-4530-815C-DE8DACA09D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14667345-04B5-4757-9CE0-969DC1DE5E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6" name="Freeform: Shape 85">
            <a:extLst>
              <a:ext uri="{FF2B5EF4-FFF2-40B4-BE49-F238E27FC236}">
                <a16:creationId xmlns:a16="http://schemas.microsoft.com/office/drawing/2014/main" id="{F6E412EF-CF39-4C25-85B0-DB30B1B0A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003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88" name="Freeform: Shape 87">
            <a:extLst>
              <a:ext uri="{FF2B5EF4-FFF2-40B4-BE49-F238E27FC236}">
                <a16:creationId xmlns:a16="http://schemas.microsoft.com/office/drawing/2014/main" id="{E8DA6235-17F2-4C9E-88C6-C5D38D8D3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76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useBgFill="1">
        <p:nvSpPr>
          <p:cNvPr id="90" name="Rectangle 89">
            <a:extLst>
              <a:ext uri="{FF2B5EF4-FFF2-40B4-BE49-F238E27FC236}">
                <a16:creationId xmlns:a16="http://schemas.microsoft.com/office/drawing/2014/main" id="{B55DEF71-1741-4489-8E77-46FC5BAA6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69494" y="1220741"/>
            <a:ext cx="4833901" cy="4258176"/>
          </a:xfrm>
          <a:prstGeom prst="rect">
            <a:avLst/>
          </a:prstGeom>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82347B6D-A7CC-48EB-861F-917D0D61E3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69494" y="1220741"/>
            <a:ext cx="4833901" cy="425817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A7A0A46D-CC9B-4E32-870A-7BC2DF940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7284" y="4357092"/>
            <a:ext cx="319941" cy="31994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6" name="Oval 95">
            <a:extLst>
              <a:ext uri="{FF2B5EF4-FFF2-40B4-BE49-F238E27FC236}">
                <a16:creationId xmlns:a16="http://schemas.microsoft.com/office/drawing/2014/main" id="{9178722E-1BD0-427E-BAAE-4F206DAB5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7284" y="4357092"/>
            <a:ext cx="319941" cy="319941"/>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026" name="Picture 2">
            <a:extLst>
              <a:ext uri="{FF2B5EF4-FFF2-40B4-BE49-F238E27FC236}">
                <a16:creationId xmlns:a16="http://schemas.microsoft.com/office/drawing/2014/main" id="{33432CDC-B9B4-46C7-A1D0-00F41563D2E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00022" y="2592660"/>
            <a:ext cx="4172845" cy="1514338"/>
          </a:xfrm>
          <a:prstGeom prst="rect">
            <a:avLst/>
          </a:prstGeom>
          <a:noFill/>
          <a:ln w="28575">
            <a:noFill/>
          </a:ln>
          <a:extLst>
            <a:ext uri="{909E8E84-426E-40DD-AFC4-6F175D3DCCD1}">
              <a14:hiddenFill xmlns:a14="http://schemas.microsoft.com/office/drawing/2010/main">
                <a:solidFill>
                  <a:srgbClr val="FFFFFF"/>
                </a:solidFill>
              </a14:hiddenFill>
            </a:ext>
          </a:extLst>
        </p:spPr>
      </p:pic>
      <p:grpSp>
        <p:nvGrpSpPr>
          <p:cNvPr id="98" name="Group 97">
            <a:extLst>
              <a:ext uri="{FF2B5EF4-FFF2-40B4-BE49-F238E27FC236}">
                <a16:creationId xmlns:a16="http://schemas.microsoft.com/office/drawing/2014/main" id="{7D8E00FA-5561-4253-B903-92B49719E7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11971" y="858936"/>
            <a:ext cx="693403" cy="693403"/>
            <a:chOff x="5211971" y="858936"/>
            <a:chExt cx="693403" cy="693403"/>
          </a:xfrm>
        </p:grpSpPr>
        <p:sp>
          <p:nvSpPr>
            <p:cNvPr id="99" name="Graphic 212">
              <a:extLst>
                <a:ext uri="{FF2B5EF4-FFF2-40B4-BE49-F238E27FC236}">
                  <a16:creationId xmlns:a16="http://schemas.microsoft.com/office/drawing/2014/main" id="{A753B935-E3DD-466D-BFAC-68E0BE02D0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11971" y="858936"/>
              <a:ext cx="693403" cy="693403"/>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00" name="Graphic 212">
              <a:extLst>
                <a:ext uri="{FF2B5EF4-FFF2-40B4-BE49-F238E27FC236}">
                  <a16:creationId xmlns:a16="http://schemas.microsoft.com/office/drawing/2014/main" id="{FB034F26-4148-4B59-B493-14D7A9A8BA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11971" y="858936"/>
              <a:ext cx="693403" cy="693403"/>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grpSp>
        <p:nvGrpSpPr>
          <p:cNvPr id="102" name="Graphic 185">
            <a:extLst>
              <a:ext uri="{FF2B5EF4-FFF2-40B4-BE49-F238E27FC236}">
                <a16:creationId xmlns:a16="http://schemas.microsoft.com/office/drawing/2014/main" id="{5E6BB5FD-DB7B-4BE3-BA45-1EF042115E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103" name="Freeform: Shape 102">
              <a:extLst>
                <a:ext uri="{FF2B5EF4-FFF2-40B4-BE49-F238E27FC236}">
                  <a16:creationId xmlns:a16="http://schemas.microsoft.com/office/drawing/2014/main" id="{9929FF76-4B3A-4294-BE6E-B507B22D1B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253C18A4-10CC-4E91-A8A2-D5368972A1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6356AC2F-73E0-44FD-B346-A209D274D3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95A85581-9712-414C-82D4-2FE96ACB2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1B0828F2-35E7-4424-8082-6C258B676E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50515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3431704" y="1623468"/>
            <a:ext cx="5328592" cy="2431435"/>
          </a:xfrm>
          <a:prstGeom prst="rect">
            <a:avLst/>
          </a:prstGeom>
          <a:noFill/>
        </p:spPr>
        <p:txBody>
          <a:bodyPr wrap="square" rtlCol="0">
            <a:spAutoFit/>
          </a:bodyPr>
          <a:lstStyle/>
          <a:p>
            <a:pPr algn="ctr"/>
            <a:r>
              <a:rPr lang="nl-NL" sz="4000" dirty="0">
                <a:latin typeface="Arial" pitchFamily="34" charset="0"/>
                <a:cs typeface="Arial" pitchFamily="34" charset="0"/>
              </a:rPr>
              <a:t>IBS Leefbare stad</a:t>
            </a:r>
          </a:p>
          <a:p>
            <a:pPr algn="ctr"/>
            <a:r>
              <a:rPr lang="nl-NL" sz="2800" dirty="0">
                <a:latin typeface="Arial" pitchFamily="34" charset="0"/>
                <a:cs typeface="Arial" pitchFamily="34" charset="0"/>
              </a:rPr>
              <a:t>Leerjaar 3 – Lesweek 3</a:t>
            </a:r>
          </a:p>
          <a:p>
            <a:pPr algn="ctr"/>
            <a:endParaRPr lang="nl-NL" sz="2800" dirty="0">
              <a:latin typeface="Arial" pitchFamily="34" charset="0"/>
              <a:cs typeface="Arial" pitchFamily="34" charset="0"/>
            </a:endParaRPr>
          </a:p>
          <a:p>
            <a:pPr algn="ctr"/>
            <a:r>
              <a:rPr lang="nl-NL" sz="2800" dirty="0" err="1">
                <a:latin typeface="Arial" pitchFamily="34" charset="0"/>
                <a:cs typeface="Arial" pitchFamily="34" charset="0"/>
              </a:rPr>
              <a:t>Onderzoeksvaardigheden</a:t>
            </a:r>
            <a:endParaRPr lang="nl-NL" sz="2800" dirty="0">
              <a:latin typeface="Arial" pitchFamily="34" charset="0"/>
              <a:cs typeface="Arial" pitchFamily="34" charset="0"/>
            </a:endParaRPr>
          </a:p>
          <a:p>
            <a:pPr algn="ctr"/>
            <a:endParaRPr lang="nl-NL" sz="2800" dirty="0">
              <a:latin typeface="Arial" pitchFamily="34" charset="0"/>
              <a:cs typeface="Arial" pitchFamily="34" charset="0"/>
            </a:endParaRPr>
          </a:p>
        </p:txBody>
      </p:sp>
    </p:spTree>
    <p:extLst>
      <p:ext uri="{BB962C8B-B14F-4D97-AF65-F5344CB8AC3E}">
        <p14:creationId xmlns:p14="http://schemas.microsoft.com/office/powerpoint/2010/main" val="4240300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dirty="0"/>
              <a:t>Programma</a:t>
            </a:r>
          </a:p>
        </p:txBody>
      </p:sp>
      <p:sp>
        <p:nvSpPr>
          <p:cNvPr id="3" name="Tijdelijke aanduiding voor inhoud 2"/>
          <p:cNvSpPr>
            <a:spLocks noGrp="1"/>
          </p:cNvSpPr>
          <p:nvPr>
            <p:ph idx="1"/>
          </p:nvPr>
        </p:nvSpPr>
        <p:spPr/>
        <p:txBody>
          <a:bodyPr/>
          <a:lstStyle/>
          <a:p>
            <a:r>
              <a:rPr lang="nl-NL" dirty="0"/>
              <a:t>Uitleg onderzoek</a:t>
            </a:r>
          </a:p>
          <a:p>
            <a:r>
              <a:rPr lang="nl-NL" dirty="0"/>
              <a:t>Op zoek naar geschikte methodes voor jullie vraag</a:t>
            </a:r>
          </a:p>
          <a:p>
            <a:endParaRPr lang="nl-NL" dirty="0"/>
          </a:p>
          <a:p>
            <a:endParaRPr lang="nl-NL" dirty="0"/>
          </a:p>
        </p:txBody>
      </p:sp>
    </p:spTree>
    <p:extLst>
      <p:ext uri="{BB962C8B-B14F-4D97-AF65-F5344CB8AC3E}">
        <p14:creationId xmlns:p14="http://schemas.microsoft.com/office/powerpoint/2010/main" val="1900244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39F324-2E72-43F2-8F44-162E78D5F5C8}"/>
              </a:ext>
            </a:extLst>
          </p:cNvPr>
          <p:cNvSpPr>
            <a:spLocks noGrp="1"/>
          </p:cNvSpPr>
          <p:nvPr>
            <p:ph type="title"/>
          </p:nvPr>
        </p:nvSpPr>
        <p:spPr>
          <a:xfrm>
            <a:off x="3503712" y="188640"/>
            <a:ext cx="6645424" cy="648072"/>
          </a:xfrm>
        </p:spPr>
        <p:txBody>
          <a:bodyPr/>
          <a:lstStyle/>
          <a:p>
            <a:pPr algn="l"/>
            <a:r>
              <a:rPr lang="nl-NL" dirty="0"/>
              <a:t>Leerdoelen</a:t>
            </a:r>
            <a:endParaRPr lang="nl-NL" sz="2000" dirty="0">
              <a:solidFill>
                <a:schemeClr val="accent6"/>
              </a:solidFill>
            </a:endParaRPr>
          </a:p>
        </p:txBody>
      </p:sp>
      <p:sp>
        <p:nvSpPr>
          <p:cNvPr id="3" name="Tekstvak 2">
            <a:extLst>
              <a:ext uri="{FF2B5EF4-FFF2-40B4-BE49-F238E27FC236}">
                <a16:creationId xmlns:a16="http://schemas.microsoft.com/office/drawing/2014/main" id="{59002337-372A-4EE8-A32F-0266B60B44E5}"/>
              </a:ext>
            </a:extLst>
          </p:cNvPr>
          <p:cNvSpPr txBox="1"/>
          <p:nvPr/>
        </p:nvSpPr>
        <p:spPr>
          <a:xfrm>
            <a:off x="2757972" y="1124745"/>
            <a:ext cx="8136904" cy="4247317"/>
          </a:xfrm>
          <a:prstGeom prst="rect">
            <a:avLst/>
          </a:prstGeom>
          <a:noFill/>
        </p:spPr>
        <p:txBody>
          <a:bodyPr wrap="square" rtlCol="0">
            <a:spAutoFit/>
          </a:bodyPr>
          <a:lstStyle/>
          <a:p>
            <a:r>
              <a:rPr lang="nl-NL" sz="2800" dirty="0">
                <a:latin typeface="Arial" panose="020B0604020202020204" pitchFamily="34" charset="0"/>
                <a:cs typeface="Arial" panose="020B0604020202020204" pitchFamily="34" charset="0"/>
              </a:rPr>
              <a:t>Aan het einde van deze les kun je/weet je/heb je:</a:t>
            </a:r>
          </a:p>
          <a:p>
            <a:endParaRPr lang="nl-NL" sz="2800" dirty="0">
              <a:latin typeface="Arial" panose="020B0604020202020204" pitchFamily="34" charset="0"/>
              <a:cs typeface="Arial" panose="020B0604020202020204" pitchFamily="34" charset="0"/>
            </a:endParaRPr>
          </a:p>
          <a:p>
            <a:endParaRPr lang="nl-NL"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l-NL" sz="2400" dirty="0">
                <a:latin typeface="Arial" panose="020B0604020202020204" pitchFamily="34" charset="0"/>
                <a:cs typeface="Arial" panose="020B0604020202020204" pitchFamily="34" charset="0"/>
              </a:rPr>
              <a:t>Uitleggen wat onderzoek is</a:t>
            </a:r>
          </a:p>
          <a:p>
            <a:pPr marL="285750" indent="-285750">
              <a:buFont typeface="Arial" panose="020B0604020202020204" pitchFamily="34" charset="0"/>
              <a:buChar char="•"/>
            </a:pPr>
            <a:endParaRPr lang="nl-N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l-NL" sz="2400" dirty="0">
                <a:latin typeface="Arial" panose="020B0604020202020204" pitchFamily="34" charset="0"/>
                <a:cs typeface="Arial" panose="020B0604020202020204" pitchFamily="34" charset="0"/>
              </a:rPr>
              <a:t>Verschillende onderzoeksmethodes benoemen </a:t>
            </a:r>
          </a:p>
          <a:p>
            <a:pPr marL="285750" indent="-285750">
              <a:buFont typeface="Arial" panose="020B0604020202020204" pitchFamily="34" charset="0"/>
              <a:buChar char="•"/>
            </a:pPr>
            <a:endParaRPr lang="nl-N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l-NL" sz="2400" dirty="0">
                <a:latin typeface="Arial" panose="020B0604020202020204" pitchFamily="34" charset="0"/>
                <a:cs typeface="Arial" panose="020B0604020202020204" pitchFamily="34" charset="0"/>
              </a:rPr>
              <a:t>Voorbeelden geven onderzoeksmethodes</a:t>
            </a:r>
          </a:p>
          <a:p>
            <a:pPr marL="285750" indent="-285750">
              <a:buFont typeface="Arial" panose="020B0604020202020204" pitchFamily="34" charset="0"/>
              <a:buChar char="•"/>
            </a:pPr>
            <a:endParaRPr lang="nl-N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l-NL" sz="2400" dirty="0">
                <a:latin typeface="Arial" panose="020B0604020202020204" pitchFamily="34" charset="0"/>
                <a:cs typeface="Arial" panose="020B0604020202020204" pitchFamily="34" charset="0"/>
              </a:rPr>
              <a:t>Methode kiezen die past bij jullie onderzoeksvraag</a:t>
            </a:r>
          </a:p>
          <a:p>
            <a:endParaRPr lang="nl-NL" sz="1800" dirty="0"/>
          </a:p>
        </p:txBody>
      </p:sp>
    </p:spTree>
    <p:extLst>
      <p:ext uri="{BB962C8B-B14F-4D97-AF65-F5344CB8AC3E}">
        <p14:creationId xmlns:p14="http://schemas.microsoft.com/office/powerpoint/2010/main" val="989487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28133D-63F3-4493-99DF-62508C6B913C}"/>
              </a:ext>
            </a:extLst>
          </p:cNvPr>
          <p:cNvSpPr>
            <a:spLocks noGrp="1"/>
          </p:cNvSpPr>
          <p:nvPr>
            <p:ph type="title"/>
          </p:nvPr>
        </p:nvSpPr>
        <p:spPr/>
        <p:txBody>
          <a:bodyPr/>
          <a:lstStyle/>
          <a:p>
            <a:pPr algn="l"/>
            <a:r>
              <a:rPr lang="nl-NL" dirty="0"/>
              <a:t>Onderzoek</a:t>
            </a:r>
          </a:p>
        </p:txBody>
      </p:sp>
      <p:sp>
        <p:nvSpPr>
          <p:cNvPr id="3" name="Tijdelijke aanduiding voor inhoud 2">
            <a:extLst>
              <a:ext uri="{FF2B5EF4-FFF2-40B4-BE49-F238E27FC236}">
                <a16:creationId xmlns:a16="http://schemas.microsoft.com/office/drawing/2014/main" id="{E9AB161F-A546-4682-BAF2-6DE7EF8CEDDE}"/>
              </a:ext>
            </a:extLst>
          </p:cNvPr>
          <p:cNvSpPr>
            <a:spLocks noGrp="1"/>
          </p:cNvSpPr>
          <p:nvPr>
            <p:ph idx="1"/>
          </p:nvPr>
        </p:nvSpPr>
        <p:spPr>
          <a:xfrm>
            <a:off x="2351584" y="1589302"/>
            <a:ext cx="8136904" cy="4929411"/>
          </a:xfrm>
        </p:spPr>
        <p:txBody>
          <a:bodyPr/>
          <a:lstStyle/>
          <a:p>
            <a:r>
              <a:rPr lang="nl-NL" dirty="0"/>
              <a:t>Schrijf op: waar denk je aan bij onderzoek?</a:t>
            </a:r>
          </a:p>
        </p:txBody>
      </p:sp>
    </p:spTree>
    <p:extLst>
      <p:ext uri="{BB962C8B-B14F-4D97-AF65-F5344CB8AC3E}">
        <p14:creationId xmlns:p14="http://schemas.microsoft.com/office/powerpoint/2010/main" val="4249354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aphic 185">
            <a:extLst>
              <a:ext uri="{FF2B5EF4-FFF2-40B4-BE49-F238E27FC236}">
                <a16:creationId xmlns:a16="http://schemas.microsoft.com/office/drawing/2014/main" id="{8997F1B7-1EE7-4EA5-A5A4-866F9A810C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10" name="Freeform: Shape 9">
              <a:extLst>
                <a:ext uri="{FF2B5EF4-FFF2-40B4-BE49-F238E27FC236}">
                  <a16:creationId xmlns:a16="http://schemas.microsoft.com/office/drawing/2014/main" id="{B5E13483-2FB6-4753-8402-06FDC349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8F0DF22-F640-4002-B783-DF1C6A9473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C2787B8-7984-4332-B611-D3D3DE898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5AF3646C-B3D7-4F57-8FD2-CD93CEB392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C65FA7DA-93A0-43A4-834C-0F1BB9806A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6" name="Oval 15">
            <a:extLst>
              <a:ext uri="{FF2B5EF4-FFF2-40B4-BE49-F238E27FC236}">
                <a16:creationId xmlns:a16="http://schemas.microsoft.com/office/drawing/2014/main" id="{104332FF-8349-42A5-B5C8-5EE3825CE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18" name="Rectangle 1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Titel 1">
            <a:extLst>
              <a:ext uri="{FF2B5EF4-FFF2-40B4-BE49-F238E27FC236}">
                <a16:creationId xmlns:a16="http://schemas.microsoft.com/office/drawing/2014/main" id="{C0AD665D-762F-472C-8FC7-3C2B33358ECB}"/>
              </a:ext>
            </a:extLst>
          </p:cNvPr>
          <p:cNvSpPr>
            <a:spLocks noGrp="1"/>
          </p:cNvSpPr>
          <p:nvPr>
            <p:ph type="title"/>
          </p:nvPr>
        </p:nvSpPr>
        <p:spPr>
          <a:xfrm>
            <a:off x="2232252" y="633046"/>
            <a:ext cx="4463623" cy="1314996"/>
          </a:xfrm>
        </p:spPr>
        <p:txBody>
          <a:bodyPr vert="horz" lIns="91440" tIns="45720" rIns="91440" bIns="45720" rtlCol="0" anchor="b">
            <a:normAutofit/>
          </a:bodyPr>
          <a:lstStyle/>
          <a:p>
            <a:r>
              <a:rPr lang="en-US" dirty="0"/>
              <a:t>Programma van </a:t>
            </a:r>
            <a:r>
              <a:rPr lang="en-US" dirty="0" err="1"/>
              <a:t>vandaag</a:t>
            </a:r>
            <a:endParaRPr lang="en-US" dirty="0"/>
          </a:p>
        </p:txBody>
      </p:sp>
      <p:sp>
        <p:nvSpPr>
          <p:cNvPr id="22" name="Freeform: Shape 21">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24" name="Freeform: Shape 23">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3" name="Tekstvak 2">
            <a:extLst>
              <a:ext uri="{FF2B5EF4-FFF2-40B4-BE49-F238E27FC236}">
                <a16:creationId xmlns:a16="http://schemas.microsoft.com/office/drawing/2014/main" id="{6350A752-747C-4523-9998-A0E7BA175E2B}"/>
              </a:ext>
            </a:extLst>
          </p:cNvPr>
          <p:cNvSpPr txBox="1"/>
          <p:nvPr/>
        </p:nvSpPr>
        <p:spPr>
          <a:xfrm>
            <a:off x="2232252" y="2125737"/>
            <a:ext cx="4463623" cy="4044463"/>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sz="2400" dirty="0" err="1"/>
              <a:t>Terugblik</a:t>
            </a:r>
            <a:r>
              <a:rPr lang="en-US" sz="2400" dirty="0"/>
              <a:t> op </a:t>
            </a:r>
            <a:r>
              <a:rPr lang="en-US" sz="2400" dirty="0" err="1"/>
              <a:t>vorige</a:t>
            </a:r>
            <a:r>
              <a:rPr lang="en-US" sz="2400" dirty="0"/>
              <a:t> week</a:t>
            </a:r>
          </a:p>
          <a:p>
            <a:pPr marL="342900" indent="-228600" fontAlgn="base">
              <a:lnSpc>
                <a:spcPct val="90000"/>
              </a:lnSpc>
              <a:spcAft>
                <a:spcPts val="600"/>
              </a:spcAft>
              <a:buFont typeface="Arial" panose="020B0604020202020204" pitchFamily="34" charset="0"/>
              <a:buChar char="•"/>
            </a:pPr>
            <a:r>
              <a:rPr lang="en-US" sz="2400" b="0" i="0" dirty="0">
                <a:effectLst/>
              </a:rPr>
              <a:t>Check </a:t>
            </a:r>
            <a:r>
              <a:rPr lang="en-US" sz="2400" b="0" i="0" dirty="0" err="1">
                <a:effectLst/>
              </a:rPr>
              <a:t>hoofd</a:t>
            </a:r>
            <a:r>
              <a:rPr lang="en-US" sz="2400" b="0" i="0" dirty="0">
                <a:effectLst/>
              </a:rPr>
              <a:t>- en </a:t>
            </a:r>
            <a:r>
              <a:rPr lang="en-US" sz="2400" b="0" i="0" dirty="0" err="1">
                <a:effectLst/>
              </a:rPr>
              <a:t>deelvragen</a:t>
            </a:r>
            <a:r>
              <a:rPr lang="en-US" sz="2400" b="0" i="0" dirty="0">
                <a:effectLst/>
              </a:rPr>
              <a:t>. </a:t>
            </a:r>
          </a:p>
          <a:p>
            <a:pPr marL="342900" indent="-228600" fontAlgn="base">
              <a:lnSpc>
                <a:spcPct val="90000"/>
              </a:lnSpc>
              <a:spcAft>
                <a:spcPts val="600"/>
              </a:spcAft>
              <a:buFont typeface="Arial" panose="020B0604020202020204" pitchFamily="34" charset="0"/>
              <a:buChar char="•"/>
            </a:pPr>
            <a:r>
              <a:rPr lang="en-US" sz="2400" b="0" i="0" dirty="0">
                <a:effectLst/>
              </a:rPr>
              <a:t>Check </a:t>
            </a:r>
            <a:r>
              <a:rPr lang="en-US" sz="2400" b="0" i="0" dirty="0" err="1">
                <a:effectLst/>
              </a:rPr>
              <a:t>gesprek</a:t>
            </a:r>
            <a:r>
              <a:rPr lang="en-US" sz="2400" b="0" i="0" dirty="0">
                <a:effectLst/>
              </a:rPr>
              <a:t> </a:t>
            </a:r>
            <a:r>
              <a:rPr lang="en-US" sz="2400" b="0" i="0" dirty="0" err="1">
                <a:effectLst/>
              </a:rPr>
              <a:t>opdrachtgever</a:t>
            </a:r>
            <a:r>
              <a:rPr lang="en-US" sz="2400" b="0" i="0" dirty="0">
                <a:effectLst/>
              </a:rPr>
              <a:t>.  </a:t>
            </a:r>
          </a:p>
          <a:p>
            <a:pPr marL="342900" indent="-228600">
              <a:lnSpc>
                <a:spcPct val="90000"/>
              </a:lnSpc>
              <a:spcAft>
                <a:spcPts val="600"/>
              </a:spcAft>
              <a:buFont typeface="Arial" panose="020B0604020202020204" pitchFamily="34" charset="0"/>
              <a:buChar char="•"/>
            </a:pPr>
            <a:r>
              <a:rPr lang="en-US" sz="2400" dirty="0"/>
              <a:t>Programma van </a:t>
            </a:r>
            <a:r>
              <a:rPr lang="en-US" sz="2400" dirty="0" err="1"/>
              <a:t>deze</a:t>
            </a:r>
            <a:r>
              <a:rPr lang="en-US" sz="2400" dirty="0"/>
              <a:t> week </a:t>
            </a:r>
          </a:p>
          <a:p>
            <a:pPr marL="342900" indent="-228600" fontAlgn="base">
              <a:lnSpc>
                <a:spcPct val="90000"/>
              </a:lnSpc>
              <a:spcAft>
                <a:spcPts val="600"/>
              </a:spcAft>
              <a:buFont typeface="Arial" panose="020B0604020202020204" pitchFamily="34" charset="0"/>
              <a:buChar char="•"/>
            </a:pPr>
            <a:r>
              <a:rPr lang="en-US" sz="2400" b="0" i="0" dirty="0">
                <a:effectLst/>
              </a:rPr>
              <a:t>Eisen en </a:t>
            </a:r>
            <a:r>
              <a:rPr lang="en-US" sz="2400" b="0" i="0" dirty="0" err="1">
                <a:effectLst/>
              </a:rPr>
              <a:t>opbouw</a:t>
            </a:r>
            <a:r>
              <a:rPr lang="en-US" sz="2400" b="0" i="0" dirty="0">
                <a:effectLst/>
              </a:rPr>
              <a:t> van het </a:t>
            </a:r>
            <a:r>
              <a:rPr lang="en-US" sz="2400" b="0" i="0" dirty="0" err="1">
                <a:effectLst/>
              </a:rPr>
              <a:t>adviesrapport</a:t>
            </a:r>
            <a:r>
              <a:rPr lang="en-US" sz="2400" b="0" i="0" dirty="0">
                <a:effectLst/>
              </a:rPr>
              <a:t> </a:t>
            </a:r>
          </a:p>
          <a:p>
            <a:pPr marL="114300" fontAlgn="base">
              <a:lnSpc>
                <a:spcPct val="90000"/>
              </a:lnSpc>
              <a:spcAft>
                <a:spcPts val="600"/>
              </a:spcAft>
            </a:pPr>
            <a:r>
              <a:rPr lang="en-US" sz="2400" dirty="0"/>
              <a:t>LUNCHPAUZE </a:t>
            </a:r>
            <a:endParaRPr lang="en-US" sz="2400" b="0" i="0" dirty="0">
              <a:effectLst/>
            </a:endParaRPr>
          </a:p>
          <a:p>
            <a:pPr marL="342900" indent="-228600" fontAlgn="base">
              <a:lnSpc>
                <a:spcPct val="90000"/>
              </a:lnSpc>
              <a:spcAft>
                <a:spcPts val="600"/>
              </a:spcAft>
              <a:buFont typeface="Arial" panose="020B0604020202020204" pitchFamily="34" charset="0"/>
              <a:buChar char="•"/>
            </a:pPr>
            <a:r>
              <a:rPr lang="en-US" sz="2400" b="0" i="0" dirty="0">
                <a:effectLst/>
              </a:rPr>
              <a:t>Onderzoeksvaardigheden </a:t>
            </a:r>
            <a:r>
              <a:rPr lang="en-US" dirty="0"/>
              <a:t>	</a:t>
            </a:r>
          </a:p>
          <a:p>
            <a:pPr marL="114300">
              <a:lnSpc>
                <a:spcPct val="90000"/>
              </a:lnSpc>
              <a:spcAft>
                <a:spcPts val="600"/>
              </a:spcAft>
            </a:pPr>
            <a:endParaRPr lang="en-US" dirty="0"/>
          </a:p>
          <a:p>
            <a:pPr marL="342900" indent="-228600">
              <a:lnSpc>
                <a:spcPct val="90000"/>
              </a:lnSpc>
              <a:spcAft>
                <a:spcPts val="600"/>
              </a:spcAft>
              <a:buFont typeface="Arial" panose="020B0604020202020204" pitchFamily="34" charset="0"/>
              <a:buChar char="•"/>
            </a:pPr>
            <a:endParaRPr lang="en-US" dirty="0"/>
          </a:p>
        </p:txBody>
      </p:sp>
      <p:sp>
        <p:nvSpPr>
          <p:cNvPr id="26" name="Freeform: Shape 25">
            <a:extLst>
              <a:ext uri="{FF2B5EF4-FFF2-40B4-BE49-F238E27FC236}">
                <a16:creationId xmlns:a16="http://schemas.microsoft.com/office/drawing/2014/main" id="{83C8019B-3985-409B-9B87-494B974EE9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31" name="Freeform: Shape 27">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Freeform: Shape 29">
            <a:extLst>
              <a:ext uri="{FF2B5EF4-FFF2-40B4-BE49-F238E27FC236}">
                <a16:creationId xmlns:a16="http://schemas.microsoft.com/office/drawing/2014/main" id="{B85A4DB3-61AA-49A1-85A9-B3397CD51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Picture 4">
            <a:extLst>
              <a:ext uri="{FF2B5EF4-FFF2-40B4-BE49-F238E27FC236}">
                <a16:creationId xmlns:a16="http://schemas.microsoft.com/office/drawing/2014/main" id="{70822458-7382-4E5B-A4BD-68BAAF29140E}"/>
              </a:ext>
            </a:extLst>
          </p:cNvPr>
          <p:cNvPicPr>
            <a:picLocks noChangeAspect="1"/>
          </p:cNvPicPr>
          <p:nvPr/>
        </p:nvPicPr>
        <p:blipFill rotWithShape="1">
          <a:blip r:embed="rId2"/>
          <a:srcRect r="33249" b="-2"/>
          <a:stretch/>
        </p:blipFill>
        <p:spPr>
          <a:xfrm>
            <a:off x="7020480" y="871280"/>
            <a:ext cx="4415738" cy="4415738"/>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grpSp>
        <p:nvGrpSpPr>
          <p:cNvPr id="32"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33" name="Freeform: Shape 32">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158193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Wat is onderzoek?</a:t>
            </a:r>
          </a:p>
        </p:txBody>
      </p:sp>
      <p:sp>
        <p:nvSpPr>
          <p:cNvPr id="3" name="Tijdelijke aanduiding voor inhoud 2"/>
          <p:cNvSpPr>
            <a:spLocks noGrp="1"/>
          </p:cNvSpPr>
          <p:nvPr>
            <p:ph idx="1"/>
          </p:nvPr>
        </p:nvSpPr>
        <p:spPr>
          <a:xfrm>
            <a:off x="2999656" y="1484784"/>
            <a:ext cx="6635080" cy="2933456"/>
          </a:xfrm>
        </p:spPr>
        <p:txBody>
          <a:bodyPr/>
          <a:lstStyle/>
          <a:p>
            <a:r>
              <a:rPr lang="nl-NL" dirty="0"/>
              <a:t>Systematisch</a:t>
            </a:r>
          </a:p>
          <a:p>
            <a:r>
              <a:rPr lang="nl-NL" dirty="0"/>
              <a:t>Gestructureerd</a:t>
            </a:r>
          </a:p>
          <a:p>
            <a:r>
              <a:rPr lang="nl-NL" dirty="0"/>
              <a:t>Bewijzen dat iets zo is</a:t>
            </a:r>
          </a:p>
          <a:p>
            <a:r>
              <a:rPr lang="nl-NL" dirty="0"/>
              <a:t>Waarnemen (geen mening hebben)</a:t>
            </a:r>
          </a:p>
          <a:p>
            <a:pPr lvl="1"/>
            <a:r>
              <a:rPr lang="nl-NL" dirty="0"/>
              <a:t>Objectief</a:t>
            </a:r>
          </a:p>
          <a:p>
            <a:pPr lvl="1"/>
            <a:r>
              <a:rPr lang="nl-NL" dirty="0"/>
              <a:t>Subjectief</a:t>
            </a:r>
          </a:p>
        </p:txBody>
      </p:sp>
      <p:pic>
        <p:nvPicPr>
          <p:cNvPr id="4" name="Afbeelding 3"/>
          <p:cNvPicPr>
            <a:picLocks noChangeAspect="1"/>
          </p:cNvPicPr>
          <p:nvPr/>
        </p:nvPicPr>
        <p:blipFill>
          <a:blip r:embed="rId2"/>
          <a:stretch>
            <a:fillRect/>
          </a:stretch>
        </p:blipFill>
        <p:spPr>
          <a:xfrm>
            <a:off x="6916908" y="3693566"/>
            <a:ext cx="3214688" cy="2143125"/>
          </a:xfrm>
          <a:prstGeom prst="rect">
            <a:avLst/>
          </a:prstGeom>
        </p:spPr>
      </p:pic>
    </p:spTree>
    <p:extLst>
      <p:ext uri="{BB962C8B-B14F-4D97-AF65-F5344CB8AC3E}">
        <p14:creationId xmlns:p14="http://schemas.microsoft.com/office/powerpoint/2010/main" val="1402931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Controleerbaarheid</a:t>
            </a:r>
          </a:p>
        </p:txBody>
      </p:sp>
      <p:sp>
        <p:nvSpPr>
          <p:cNvPr id="3" name="Tijdelijke aanduiding voor inhoud 2"/>
          <p:cNvSpPr>
            <a:spLocks noGrp="1"/>
          </p:cNvSpPr>
          <p:nvPr>
            <p:ph idx="1"/>
          </p:nvPr>
        </p:nvSpPr>
        <p:spPr>
          <a:xfrm>
            <a:off x="2783632" y="1912389"/>
            <a:ext cx="7365504" cy="2188535"/>
          </a:xfrm>
        </p:spPr>
        <p:txBody>
          <a:bodyPr>
            <a:normAutofit fontScale="85000" lnSpcReduction="10000"/>
          </a:bodyPr>
          <a:lstStyle/>
          <a:p>
            <a:r>
              <a:rPr lang="nl-NL" dirty="0"/>
              <a:t>Een onderzoek moet herhaald kunnen worden!</a:t>
            </a:r>
          </a:p>
          <a:p>
            <a:r>
              <a:rPr lang="nl-NL" dirty="0"/>
              <a:t>Duidelijke beschrijving van methoden en stappen </a:t>
            </a:r>
          </a:p>
          <a:p>
            <a:r>
              <a:rPr lang="nl-NL" dirty="0"/>
              <a:t>Nauwkeurig werken</a:t>
            </a:r>
          </a:p>
          <a:p>
            <a:r>
              <a:rPr lang="nl-NL" dirty="0"/>
              <a:t>Vergroot betrouwbaarheid</a:t>
            </a:r>
          </a:p>
        </p:txBody>
      </p:sp>
      <p:pic>
        <p:nvPicPr>
          <p:cNvPr id="4" name="Afbeelding 3"/>
          <p:cNvPicPr>
            <a:picLocks noChangeAspect="1"/>
          </p:cNvPicPr>
          <p:nvPr/>
        </p:nvPicPr>
        <p:blipFill>
          <a:blip r:embed="rId2"/>
          <a:stretch>
            <a:fillRect/>
          </a:stretch>
        </p:blipFill>
        <p:spPr>
          <a:xfrm>
            <a:off x="7824193" y="4437112"/>
            <a:ext cx="1964531" cy="1307306"/>
          </a:xfrm>
          <a:prstGeom prst="rect">
            <a:avLst/>
          </a:prstGeom>
        </p:spPr>
      </p:pic>
    </p:spTree>
    <p:extLst>
      <p:ext uri="{BB962C8B-B14F-4D97-AF65-F5344CB8AC3E}">
        <p14:creationId xmlns:p14="http://schemas.microsoft.com/office/powerpoint/2010/main" val="3187020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B769DB-649D-48A4-ACFE-B3C8E005F332}"/>
              </a:ext>
            </a:extLst>
          </p:cNvPr>
          <p:cNvSpPr>
            <a:spLocks noGrp="1"/>
          </p:cNvSpPr>
          <p:nvPr>
            <p:ph type="title"/>
          </p:nvPr>
        </p:nvSpPr>
        <p:spPr>
          <a:xfrm>
            <a:off x="3719736" y="407801"/>
            <a:ext cx="6645424" cy="648072"/>
          </a:xfrm>
        </p:spPr>
        <p:txBody>
          <a:bodyPr/>
          <a:lstStyle/>
          <a:p>
            <a:pPr algn="l"/>
            <a:r>
              <a:rPr lang="nl-NL" dirty="0"/>
              <a:t>Wat is onderzoek?</a:t>
            </a:r>
          </a:p>
        </p:txBody>
      </p:sp>
      <p:sp>
        <p:nvSpPr>
          <p:cNvPr id="3" name="Tijdelijke aanduiding voor inhoud 2">
            <a:extLst>
              <a:ext uri="{FF2B5EF4-FFF2-40B4-BE49-F238E27FC236}">
                <a16:creationId xmlns:a16="http://schemas.microsoft.com/office/drawing/2014/main" id="{851C8C33-900B-4CD7-B3FE-4D3FED485E9B}"/>
              </a:ext>
            </a:extLst>
          </p:cNvPr>
          <p:cNvSpPr>
            <a:spLocks noGrp="1"/>
          </p:cNvSpPr>
          <p:nvPr>
            <p:ph idx="1"/>
          </p:nvPr>
        </p:nvSpPr>
        <p:spPr/>
        <p:txBody>
          <a:bodyPr>
            <a:normAutofit/>
          </a:bodyPr>
          <a:lstStyle/>
          <a:p>
            <a:r>
              <a:rPr lang="nl-NL" b="1" dirty="0"/>
              <a:t>Onderzoek</a:t>
            </a:r>
            <a:r>
              <a:rPr lang="nl-NL" dirty="0"/>
              <a:t> is het verzamelen van (nieuwe) informatie om de kennis te vergroten, om de probleemhebber een advies te kunnen geven hoe zijn probleem is op te lossen</a:t>
            </a:r>
          </a:p>
          <a:p>
            <a:endParaRPr lang="nl-NL" dirty="0"/>
          </a:p>
          <a:p>
            <a:r>
              <a:rPr lang="nl-NL" dirty="0"/>
              <a:t>Hoe ga je dan te werk?</a:t>
            </a:r>
          </a:p>
          <a:p>
            <a:pPr marL="0" indent="0">
              <a:buNone/>
            </a:pPr>
            <a:r>
              <a:rPr lang="nl-NL" i="1" dirty="0"/>
              <a:t>Gestructureerd, systematisch, nauwkeurig en je gaat bewijzen dat iets zo is zonder er zelf wat van te vinden…tenzij…je dit kunt onderbouwen met deskresearch of fieldresearch</a:t>
            </a:r>
          </a:p>
          <a:p>
            <a:pPr marL="0" indent="0">
              <a:buNone/>
            </a:pPr>
            <a:endParaRPr lang="nl-NL" dirty="0"/>
          </a:p>
        </p:txBody>
      </p:sp>
    </p:spTree>
    <p:extLst>
      <p:ext uri="{BB962C8B-B14F-4D97-AF65-F5344CB8AC3E}">
        <p14:creationId xmlns:p14="http://schemas.microsoft.com/office/powerpoint/2010/main" val="2590141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7CD77D-FF63-448E-9954-03B3E4265755}"/>
              </a:ext>
            </a:extLst>
          </p:cNvPr>
          <p:cNvSpPr>
            <a:spLocks noGrp="1"/>
          </p:cNvSpPr>
          <p:nvPr>
            <p:ph type="title"/>
          </p:nvPr>
        </p:nvSpPr>
        <p:spPr>
          <a:xfrm>
            <a:off x="3791744" y="407801"/>
            <a:ext cx="6645424" cy="648072"/>
          </a:xfrm>
        </p:spPr>
        <p:txBody>
          <a:bodyPr/>
          <a:lstStyle/>
          <a:p>
            <a:pPr algn="l"/>
            <a:r>
              <a:rPr lang="nl-NL" dirty="0"/>
              <a:t>Onderzoeksmethoden</a:t>
            </a:r>
          </a:p>
        </p:txBody>
      </p:sp>
      <p:sp>
        <p:nvSpPr>
          <p:cNvPr id="3" name="Tijdelijke aanduiding voor inhoud 2">
            <a:extLst>
              <a:ext uri="{FF2B5EF4-FFF2-40B4-BE49-F238E27FC236}">
                <a16:creationId xmlns:a16="http://schemas.microsoft.com/office/drawing/2014/main" id="{0D1DA247-61FE-4351-BAB5-88D501725BD1}"/>
              </a:ext>
            </a:extLst>
          </p:cNvPr>
          <p:cNvSpPr>
            <a:spLocks noGrp="1"/>
          </p:cNvSpPr>
          <p:nvPr>
            <p:ph idx="1"/>
          </p:nvPr>
        </p:nvSpPr>
        <p:spPr/>
        <p:txBody>
          <a:bodyPr>
            <a:normAutofit/>
          </a:bodyPr>
          <a:lstStyle/>
          <a:p>
            <a:r>
              <a:rPr lang="nl-NL" dirty="0"/>
              <a:t>Kwalitatieve onderzoeksmethoden (onderzoek met behulp van niet-cijfermatige gegevens) bijvoorbeeld:</a:t>
            </a:r>
          </a:p>
          <a:p>
            <a:pPr lvl="1"/>
            <a:r>
              <a:rPr lang="nl-NL" dirty="0"/>
              <a:t>Groepsdiscussie</a:t>
            </a:r>
          </a:p>
          <a:p>
            <a:pPr lvl="1"/>
            <a:r>
              <a:rPr lang="nl-NL" dirty="0"/>
              <a:t>Interview</a:t>
            </a:r>
          </a:p>
          <a:p>
            <a:pPr marL="457200" lvl="1" indent="0">
              <a:buNone/>
            </a:pPr>
            <a:endParaRPr lang="nl-NL" dirty="0"/>
          </a:p>
          <a:p>
            <a:r>
              <a:rPr lang="nl-NL" dirty="0"/>
              <a:t>Kwantitatieve onderzoeksmethoden (onderzoek met behulp van cijfermatige gegevens bijvoorbeeld:</a:t>
            </a:r>
          </a:p>
          <a:p>
            <a:pPr lvl="1"/>
            <a:r>
              <a:rPr lang="nl-NL" dirty="0"/>
              <a:t>Enquête</a:t>
            </a:r>
          </a:p>
          <a:p>
            <a:pPr lvl="1"/>
            <a:r>
              <a:rPr lang="nl-NL" dirty="0"/>
              <a:t>Observatie </a:t>
            </a:r>
          </a:p>
          <a:p>
            <a:pPr marL="0" indent="0">
              <a:buNone/>
            </a:pPr>
            <a:endParaRPr lang="nl-NL" i="1" dirty="0"/>
          </a:p>
        </p:txBody>
      </p:sp>
      <p:pic>
        <p:nvPicPr>
          <p:cNvPr id="6" name="Afbeelding 5">
            <a:hlinkClick r:id="rId3"/>
            <a:extLst>
              <a:ext uri="{FF2B5EF4-FFF2-40B4-BE49-F238E27FC236}">
                <a16:creationId xmlns:a16="http://schemas.microsoft.com/office/drawing/2014/main" id="{88F3BD2E-64FE-4CF7-B600-8AE7AB5AEC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178" y="5013176"/>
            <a:ext cx="2076822" cy="2076822"/>
          </a:xfrm>
          <a:prstGeom prst="rect">
            <a:avLst/>
          </a:prstGeom>
        </p:spPr>
      </p:pic>
    </p:spTree>
    <p:extLst>
      <p:ext uri="{BB962C8B-B14F-4D97-AF65-F5344CB8AC3E}">
        <p14:creationId xmlns:p14="http://schemas.microsoft.com/office/powerpoint/2010/main" val="1122741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B769DB-649D-48A4-ACFE-B3C8E005F332}"/>
              </a:ext>
            </a:extLst>
          </p:cNvPr>
          <p:cNvSpPr>
            <a:spLocks noGrp="1"/>
          </p:cNvSpPr>
          <p:nvPr>
            <p:ph type="title"/>
          </p:nvPr>
        </p:nvSpPr>
        <p:spPr>
          <a:xfrm>
            <a:off x="3719736" y="407801"/>
            <a:ext cx="6645424" cy="648072"/>
          </a:xfrm>
        </p:spPr>
        <p:txBody>
          <a:bodyPr/>
          <a:lstStyle/>
          <a:p>
            <a:pPr algn="l"/>
            <a:r>
              <a:rPr lang="nl-NL" dirty="0"/>
              <a:t>Enquête</a:t>
            </a:r>
          </a:p>
        </p:txBody>
      </p:sp>
      <p:sp>
        <p:nvSpPr>
          <p:cNvPr id="3" name="Tijdelijke aanduiding voor inhoud 2">
            <a:extLst>
              <a:ext uri="{FF2B5EF4-FFF2-40B4-BE49-F238E27FC236}">
                <a16:creationId xmlns:a16="http://schemas.microsoft.com/office/drawing/2014/main" id="{851C8C33-900B-4CD7-B3FE-4D3FED485E9B}"/>
              </a:ext>
            </a:extLst>
          </p:cNvPr>
          <p:cNvSpPr>
            <a:spLocks noGrp="1"/>
          </p:cNvSpPr>
          <p:nvPr>
            <p:ph idx="1"/>
          </p:nvPr>
        </p:nvSpPr>
        <p:spPr/>
        <p:txBody>
          <a:bodyPr>
            <a:normAutofit/>
          </a:bodyPr>
          <a:lstStyle/>
          <a:p>
            <a:r>
              <a:rPr lang="nl-NL" dirty="0"/>
              <a:t>Vragen stellen kan op verschillende manieren</a:t>
            </a:r>
          </a:p>
          <a:p>
            <a:pPr lvl="1"/>
            <a:r>
              <a:rPr lang="nl-NL" dirty="0"/>
              <a:t>Enquêtes (papier of digitaal), telefonisch etc.  </a:t>
            </a:r>
          </a:p>
          <a:p>
            <a:r>
              <a:rPr lang="nl-NL" dirty="0"/>
              <a:t>Antwoorden op vragen zorgen voor gegevens waarmee gewerkt kan worden</a:t>
            </a:r>
          </a:p>
          <a:p>
            <a:r>
              <a:rPr lang="nl-NL" dirty="0"/>
              <a:t>De kwaliteit van de vragenlijst is heel belangrijk</a:t>
            </a:r>
          </a:p>
          <a:p>
            <a:r>
              <a:rPr lang="nl-NL" dirty="0"/>
              <a:t>De vragen bepalen het soort gegevens dat je krijgt </a:t>
            </a:r>
          </a:p>
          <a:p>
            <a:pPr marL="0" indent="0">
              <a:buNone/>
            </a:pPr>
            <a:endParaRPr lang="nl-NL" dirty="0"/>
          </a:p>
          <a:p>
            <a:pPr marL="0" indent="0">
              <a:buNone/>
            </a:pPr>
            <a:r>
              <a:rPr lang="nl-NL" dirty="0"/>
              <a:t>Bijv. Wat vond je leuk aan de excursie’</a:t>
            </a:r>
          </a:p>
          <a:p>
            <a:pPr marL="0" indent="0">
              <a:buNone/>
            </a:pPr>
            <a:r>
              <a:rPr lang="nl-NL" dirty="0"/>
              <a:t>Of ‘wat vond je van de excursie’</a:t>
            </a:r>
          </a:p>
          <a:p>
            <a:pPr marL="0" indent="0">
              <a:buNone/>
            </a:pPr>
            <a:endParaRPr lang="nl-NL" dirty="0"/>
          </a:p>
        </p:txBody>
      </p:sp>
    </p:spTree>
    <p:extLst>
      <p:ext uri="{BB962C8B-B14F-4D97-AF65-F5344CB8AC3E}">
        <p14:creationId xmlns:p14="http://schemas.microsoft.com/office/powerpoint/2010/main" val="11576577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B769DB-649D-48A4-ACFE-B3C8E005F332}"/>
              </a:ext>
            </a:extLst>
          </p:cNvPr>
          <p:cNvSpPr>
            <a:spLocks noGrp="1"/>
          </p:cNvSpPr>
          <p:nvPr>
            <p:ph type="title"/>
          </p:nvPr>
        </p:nvSpPr>
        <p:spPr>
          <a:xfrm>
            <a:off x="3719736" y="407801"/>
            <a:ext cx="6645424" cy="648072"/>
          </a:xfrm>
        </p:spPr>
        <p:txBody>
          <a:bodyPr/>
          <a:lstStyle/>
          <a:p>
            <a:pPr algn="l"/>
            <a:r>
              <a:rPr lang="nl-NL" dirty="0"/>
              <a:t>Vind je dit goede of slechte vragen? En waarom?</a:t>
            </a:r>
          </a:p>
        </p:txBody>
      </p:sp>
      <p:sp>
        <p:nvSpPr>
          <p:cNvPr id="3" name="Tijdelijke aanduiding voor inhoud 2">
            <a:extLst>
              <a:ext uri="{FF2B5EF4-FFF2-40B4-BE49-F238E27FC236}">
                <a16:creationId xmlns:a16="http://schemas.microsoft.com/office/drawing/2014/main" id="{851C8C33-900B-4CD7-B3FE-4D3FED485E9B}"/>
              </a:ext>
            </a:extLst>
          </p:cNvPr>
          <p:cNvSpPr>
            <a:spLocks noGrp="1"/>
          </p:cNvSpPr>
          <p:nvPr>
            <p:ph idx="1"/>
          </p:nvPr>
        </p:nvSpPr>
        <p:spPr>
          <a:xfrm>
            <a:off x="3575720" y="1520789"/>
            <a:ext cx="6635080" cy="4929411"/>
          </a:xfrm>
        </p:spPr>
        <p:txBody>
          <a:bodyPr>
            <a:normAutofit fontScale="92500" lnSpcReduction="10000"/>
          </a:bodyPr>
          <a:lstStyle/>
          <a:p>
            <a:r>
              <a:rPr lang="nl-NL" sz="2400" dirty="0"/>
              <a:t>1. Wat is uw leeftijd?</a:t>
            </a:r>
          </a:p>
          <a:p>
            <a:pPr lvl="1"/>
            <a:r>
              <a:rPr lang="nl-NL" sz="2000" dirty="0"/>
              <a:t>0 - 20 jaar</a:t>
            </a:r>
          </a:p>
          <a:p>
            <a:pPr lvl="1"/>
            <a:r>
              <a:rPr lang="nl-NL" sz="2000" dirty="0"/>
              <a:t>20 - 40 jaar</a:t>
            </a:r>
          </a:p>
          <a:p>
            <a:pPr lvl="1"/>
            <a:r>
              <a:rPr lang="nl-NL" sz="2000" dirty="0"/>
              <a:t>40 - 60 jaar</a:t>
            </a:r>
          </a:p>
          <a:p>
            <a:pPr lvl="1"/>
            <a:r>
              <a:rPr lang="nl-NL" sz="2000" dirty="0"/>
              <a:t>60 jaar en ouder</a:t>
            </a:r>
          </a:p>
          <a:p>
            <a:r>
              <a:rPr lang="nl-NL" sz="2400" dirty="0"/>
              <a:t>2. Als u kinderen hebt en u gaat wel eens met hen zwemmen, vindt u dan dat het zwembad geschikt is voor uw kind?</a:t>
            </a:r>
          </a:p>
          <a:p>
            <a:pPr lvl="1"/>
            <a:r>
              <a:rPr lang="nl-NL" sz="2000" dirty="0"/>
              <a:t>Ja</a:t>
            </a:r>
          </a:p>
          <a:p>
            <a:pPr lvl="1"/>
            <a:r>
              <a:rPr lang="nl-NL" sz="2000" dirty="0"/>
              <a:t>Nee</a:t>
            </a:r>
          </a:p>
          <a:p>
            <a:r>
              <a:rPr lang="nl-NL" sz="2400" dirty="0"/>
              <a:t>3. Zult u geen gebruik maken van het binnenkort te openen squashcentrum?</a:t>
            </a:r>
          </a:p>
          <a:p>
            <a:pPr lvl="1"/>
            <a:r>
              <a:rPr lang="nl-NL" sz="2000" dirty="0"/>
              <a:t>Ja</a:t>
            </a:r>
          </a:p>
          <a:p>
            <a:pPr lvl="1"/>
            <a:r>
              <a:rPr lang="nl-NL" sz="2000" dirty="0"/>
              <a:t>Nee</a:t>
            </a:r>
          </a:p>
          <a:p>
            <a:pPr lvl="1"/>
            <a:r>
              <a:rPr lang="nl-NL" sz="2000" dirty="0"/>
              <a:t>Misschien</a:t>
            </a:r>
          </a:p>
          <a:p>
            <a:pPr marL="0" indent="0">
              <a:buNone/>
            </a:pPr>
            <a:endParaRPr lang="nl-NL" dirty="0"/>
          </a:p>
        </p:txBody>
      </p:sp>
    </p:spTree>
    <p:extLst>
      <p:ext uri="{BB962C8B-B14F-4D97-AF65-F5344CB8AC3E}">
        <p14:creationId xmlns:p14="http://schemas.microsoft.com/office/powerpoint/2010/main" val="2717254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B769DB-649D-48A4-ACFE-B3C8E005F332}"/>
              </a:ext>
            </a:extLst>
          </p:cNvPr>
          <p:cNvSpPr>
            <a:spLocks noGrp="1"/>
          </p:cNvSpPr>
          <p:nvPr>
            <p:ph type="title"/>
          </p:nvPr>
        </p:nvSpPr>
        <p:spPr>
          <a:xfrm>
            <a:off x="3719736" y="407801"/>
            <a:ext cx="6645424" cy="648072"/>
          </a:xfrm>
        </p:spPr>
        <p:txBody>
          <a:bodyPr/>
          <a:lstStyle/>
          <a:p>
            <a:pPr algn="l"/>
            <a:r>
              <a:rPr lang="nl-NL" dirty="0"/>
              <a:t>Uitvoeren van de vragenlijst</a:t>
            </a:r>
          </a:p>
        </p:txBody>
      </p:sp>
      <p:sp>
        <p:nvSpPr>
          <p:cNvPr id="3" name="Tijdelijke aanduiding voor inhoud 2">
            <a:extLst>
              <a:ext uri="{FF2B5EF4-FFF2-40B4-BE49-F238E27FC236}">
                <a16:creationId xmlns:a16="http://schemas.microsoft.com/office/drawing/2014/main" id="{851C8C33-900B-4CD7-B3FE-4D3FED485E9B}"/>
              </a:ext>
            </a:extLst>
          </p:cNvPr>
          <p:cNvSpPr>
            <a:spLocks noGrp="1"/>
          </p:cNvSpPr>
          <p:nvPr>
            <p:ph idx="1"/>
          </p:nvPr>
        </p:nvSpPr>
        <p:spPr>
          <a:xfrm>
            <a:off x="3503712" y="1055874"/>
            <a:ext cx="6635080" cy="4929411"/>
          </a:xfrm>
        </p:spPr>
        <p:txBody>
          <a:bodyPr>
            <a:normAutofit fontScale="92500" lnSpcReduction="10000"/>
          </a:bodyPr>
          <a:lstStyle/>
          <a:p>
            <a:r>
              <a:rPr lang="nl-NL" sz="2400" dirty="0"/>
              <a:t>1. Bepaal wat de doelgroep van de enquête is.</a:t>
            </a:r>
          </a:p>
          <a:p>
            <a:r>
              <a:rPr lang="nl-NL" sz="2400" dirty="0"/>
              <a:t>2. Definieer de doelgroep, dus de populatie die je wilt onderzoeken.</a:t>
            </a:r>
          </a:p>
          <a:p>
            <a:r>
              <a:rPr lang="nl-NL" sz="2400" dirty="0"/>
              <a:t>3. Kies het type enquête en wanneer en over welke periode hij gehouden wordt.</a:t>
            </a:r>
          </a:p>
          <a:p>
            <a:r>
              <a:rPr lang="nl-NL" sz="2400" dirty="0"/>
              <a:t>4. Stel eerlijke en duidelijke uitleg op over het doel van de enquête.</a:t>
            </a:r>
          </a:p>
          <a:p>
            <a:r>
              <a:rPr lang="nl-NL" sz="2400" dirty="0"/>
              <a:t>5. Formuleer de vragen.</a:t>
            </a:r>
          </a:p>
          <a:p>
            <a:r>
              <a:rPr lang="nl-NL" sz="2400" dirty="0"/>
              <a:t>6. Neem een steekproef uit de populatie.</a:t>
            </a:r>
          </a:p>
          <a:p>
            <a:r>
              <a:rPr lang="nl-NL" sz="2400" dirty="0"/>
              <a:t>7. Voer de enquête uit.</a:t>
            </a:r>
          </a:p>
          <a:p>
            <a:r>
              <a:rPr lang="nl-NL" sz="2400" dirty="0"/>
              <a:t>8. Zorg voor een follow-up (zorg voor een goede respons).</a:t>
            </a:r>
          </a:p>
          <a:p>
            <a:r>
              <a:rPr lang="nl-NL" sz="2400" dirty="0"/>
              <a:t>9. Verwerk en analyseer de gegevens.</a:t>
            </a:r>
          </a:p>
          <a:p>
            <a:r>
              <a:rPr lang="nl-NL" sz="2400" dirty="0"/>
              <a:t>10. Trek conclusies.</a:t>
            </a:r>
          </a:p>
          <a:p>
            <a:endParaRPr lang="nl-NL" sz="2400" dirty="0"/>
          </a:p>
        </p:txBody>
      </p:sp>
    </p:spTree>
    <p:extLst>
      <p:ext uri="{BB962C8B-B14F-4D97-AF65-F5344CB8AC3E}">
        <p14:creationId xmlns:p14="http://schemas.microsoft.com/office/powerpoint/2010/main" val="1794007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B769DB-649D-48A4-ACFE-B3C8E005F332}"/>
              </a:ext>
            </a:extLst>
          </p:cNvPr>
          <p:cNvSpPr>
            <a:spLocks noGrp="1"/>
          </p:cNvSpPr>
          <p:nvPr>
            <p:ph type="title"/>
          </p:nvPr>
        </p:nvSpPr>
        <p:spPr>
          <a:xfrm>
            <a:off x="3719736" y="407801"/>
            <a:ext cx="6645424" cy="648072"/>
          </a:xfrm>
        </p:spPr>
        <p:txBody>
          <a:bodyPr/>
          <a:lstStyle/>
          <a:p>
            <a:pPr algn="l"/>
            <a:r>
              <a:rPr lang="nl-NL" dirty="0"/>
              <a:t>Observeren</a:t>
            </a:r>
          </a:p>
        </p:txBody>
      </p:sp>
      <p:sp>
        <p:nvSpPr>
          <p:cNvPr id="3" name="Tijdelijke aanduiding voor inhoud 2">
            <a:extLst>
              <a:ext uri="{FF2B5EF4-FFF2-40B4-BE49-F238E27FC236}">
                <a16:creationId xmlns:a16="http://schemas.microsoft.com/office/drawing/2014/main" id="{851C8C33-900B-4CD7-B3FE-4D3FED485E9B}"/>
              </a:ext>
            </a:extLst>
          </p:cNvPr>
          <p:cNvSpPr>
            <a:spLocks noGrp="1"/>
          </p:cNvSpPr>
          <p:nvPr>
            <p:ph idx="1"/>
          </p:nvPr>
        </p:nvSpPr>
        <p:spPr>
          <a:xfrm>
            <a:off x="3503712" y="1055874"/>
            <a:ext cx="6635080" cy="4929411"/>
          </a:xfrm>
        </p:spPr>
        <p:txBody>
          <a:bodyPr>
            <a:normAutofit/>
          </a:bodyPr>
          <a:lstStyle/>
          <a:p>
            <a:r>
              <a:rPr lang="nl-NL" sz="2400" dirty="0"/>
              <a:t>Draait om waarnemen</a:t>
            </a:r>
          </a:p>
          <a:p>
            <a:r>
              <a:rPr lang="nl-NL" sz="2400" dirty="0"/>
              <a:t>Kijken en/of luisteren</a:t>
            </a:r>
          </a:p>
          <a:p>
            <a:r>
              <a:rPr lang="nl-NL" sz="2400" dirty="0"/>
              <a:t>Vooral geschikt voor gedrag</a:t>
            </a:r>
          </a:p>
          <a:p>
            <a:r>
              <a:rPr lang="nl-NL" sz="2400" dirty="0"/>
              <a:t>Gebeurd veel met dieren, maar kan ook met mensen: bijvoorbeeld bij kleuters</a:t>
            </a:r>
          </a:p>
          <a:p>
            <a:endParaRPr lang="nl-NL" sz="2400" dirty="0"/>
          </a:p>
        </p:txBody>
      </p:sp>
      <p:pic>
        <p:nvPicPr>
          <p:cNvPr id="4" name="Afbeelding 3">
            <a:extLst>
              <a:ext uri="{FF2B5EF4-FFF2-40B4-BE49-F238E27FC236}">
                <a16:creationId xmlns:a16="http://schemas.microsoft.com/office/drawing/2014/main" id="{7B927756-78B8-4484-A5B0-C352EBA4F7D0}"/>
              </a:ext>
            </a:extLst>
          </p:cNvPr>
          <p:cNvPicPr>
            <a:picLocks noChangeAspect="1"/>
          </p:cNvPicPr>
          <p:nvPr/>
        </p:nvPicPr>
        <p:blipFill>
          <a:blip r:embed="rId3"/>
          <a:stretch>
            <a:fillRect/>
          </a:stretch>
        </p:blipFill>
        <p:spPr>
          <a:xfrm>
            <a:off x="5735960" y="3521367"/>
            <a:ext cx="3810000" cy="2543175"/>
          </a:xfrm>
          <a:prstGeom prst="rect">
            <a:avLst/>
          </a:prstGeom>
        </p:spPr>
      </p:pic>
    </p:spTree>
    <p:extLst>
      <p:ext uri="{BB962C8B-B14F-4D97-AF65-F5344CB8AC3E}">
        <p14:creationId xmlns:p14="http://schemas.microsoft.com/office/powerpoint/2010/main" val="307455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B769DB-649D-48A4-ACFE-B3C8E005F332}"/>
              </a:ext>
            </a:extLst>
          </p:cNvPr>
          <p:cNvSpPr>
            <a:spLocks noGrp="1"/>
          </p:cNvSpPr>
          <p:nvPr>
            <p:ph type="title"/>
          </p:nvPr>
        </p:nvSpPr>
        <p:spPr>
          <a:xfrm>
            <a:off x="3719736" y="407801"/>
            <a:ext cx="6645424" cy="648072"/>
          </a:xfrm>
        </p:spPr>
        <p:txBody>
          <a:bodyPr/>
          <a:lstStyle/>
          <a:p>
            <a:pPr algn="l"/>
            <a:r>
              <a:rPr lang="nl-NL" dirty="0"/>
              <a:t>Interview</a:t>
            </a:r>
          </a:p>
        </p:txBody>
      </p:sp>
      <p:sp>
        <p:nvSpPr>
          <p:cNvPr id="3" name="Tijdelijke aanduiding voor inhoud 2">
            <a:extLst>
              <a:ext uri="{FF2B5EF4-FFF2-40B4-BE49-F238E27FC236}">
                <a16:creationId xmlns:a16="http://schemas.microsoft.com/office/drawing/2014/main" id="{851C8C33-900B-4CD7-B3FE-4D3FED485E9B}"/>
              </a:ext>
            </a:extLst>
          </p:cNvPr>
          <p:cNvSpPr>
            <a:spLocks noGrp="1"/>
          </p:cNvSpPr>
          <p:nvPr>
            <p:ph idx="1"/>
          </p:nvPr>
        </p:nvSpPr>
        <p:spPr>
          <a:xfrm>
            <a:off x="3503712" y="1055874"/>
            <a:ext cx="6635080" cy="4929411"/>
          </a:xfrm>
        </p:spPr>
        <p:txBody>
          <a:bodyPr>
            <a:normAutofit/>
          </a:bodyPr>
          <a:lstStyle/>
          <a:p>
            <a:r>
              <a:rPr lang="nl-NL" dirty="0"/>
              <a:t>Vragen naar gedachten of gevoelens </a:t>
            </a:r>
          </a:p>
          <a:p>
            <a:r>
              <a:rPr lang="nl-NL" dirty="0"/>
              <a:t>Vragen naar gedrag uit het verleden </a:t>
            </a:r>
          </a:p>
          <a:p>
            <a:r>
              <a:rPr lang="nl-NL" dirty="0"/>
              <a:t>Open en gesloten vragen </a:t>
            </a:r>
          </a:p>
          <a:p>
            <a:r>
              <a:rPr lang="nl-NL" dirty="0"/>
              <a:t>Denk bij het interviewen aan:</a:t>
            </a:r>
          </a:p>
          <a:p>
            <a:pPr lvl="1"/>
            <a:r>
              <a:rPr lang="nl-NL" dirty="0"/>
              <a:t>Omgeving, rust en genoeg tijd</a:t>
            </a:r>
          </a:p>
          <a:p>
            <a:pPr lvl="1"/>
            <a:r>
              <a:rPr lang="nl-NL" dirty="0"/>
              <a:t>Niet te lang maken</a:t>
            </a:r>
          </a:p>
          <a:p>
            <a:pPr lvl="1"/>
            <a:r>
              <a:rPr lang="nl-NL" dirty="0"/>
              <a:t>Mogelijkheden om het gesprek op te nemen </a:t>
            </a:r>
          </a:p>
          <a:p>
            <a:pPr lvl="1"/>
            <a:r>
              <a:rPr lang="nl-NL" dirty="0"/>
              <a:t>Toestemming vragen om op te nemen</a:t>
            </a:r>
          </a:p>
          <a:p>
            <a:endParaRPr lang="nl-NL" sz="2400" dirty="0"/>
          </a:p>
        </p:txBody>
      </p:sp>
    </p:spTree>
    <p:extLst>
      <p:ext uri="{BB962C8B-B14F-4D97-AF65-F5344CB8AC3E}">
        <p14:creationId xmlns:p14="http://schemas.microsoft.com/office/powerpoint/2010/main" val="42828989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Literatuur en brongebruik</a:t>
            </a:r>
          </a:p>
        </p:txBody>
      </p:sp>
      <p:sp>
        <p:nvSpPr>
          <p:cNvPr id="3" name="Tijdelijke aanduiding voor inhoud 2"/>
          <p:cNvSpPr>
            <a:spLocks noGrp="1"/>
          </p:cNvSpPr>
          <p:nvPr>
            <p:ph idx="1"/>
          </p:nvPr>
        </p:nvSpPr>
        <p:spPr>
          <a:xfrm>
            <a:off x="3514056" y="1967650"/>
            <a:ext cx="6635080" cy="2909808"/>
          </a:xfrm>
        </p:spPr>
        <p:txBody>
          <a:bodyPr>
            <a:normAutofit fontScale="92500" lnSpcReduction="20000"/>
          </a:bodyPr>
          <a:lstStyle/>
          <a:p>
            <a:r>
              <a:rPr lang="nl-NL" dirty="0"/>
              <a:t>Start is vaak op internet (oriënteren) </a:t>
            </a:r>
          </a:p>
          <a:p>
            <a:r>
              <a:rPr lang="nl-NL" dirty="0"/>
              <a:t>Verschillende bronnen</a:t>
            </a:r>
          </a:p>
          <a:p>
            <a:r>
              <a:rPr lang="nl-NL" dirty="0"/>
              <a:t>Wat is een goede bron?</a:t>
            </a:r>
          </a:p>
          <a:p>
            <a:r>
              <a:rPr lang="nl-NL" dirty="0"/>
              <a:t>Hoe controleer je een bron? </a:t>
            </a:r>
          </a:p>
          <a:p>
            <a:endParaRPr lang="nl-NL" dirty="0"/>
          </a:p>
          <a:p>
            <a:r>
              <a:rPr lang="nl-NL" dirty="0"/>
              <a:t>Wat is het voordeel van veel verschillende bronnen?</a:t>
            </a:r>
          </a:p>
        </p:txBody>
      </p:sp>
      <p:pic>
        <p:nvPicPr>
          <p:cNvPr id="4" name="Afbeelding 3"/>
          <p:cNvPicPr>
            <a:picLocks noChangeAspect="1"/>
          </p:cNvPicPr>
          <p:nvPr/>
        </p:nvPicPr>
        <p:blipFill>
          <a:blip r:embed="rId2"/>
          <a:stretch>
            <a:fillRect/>
          </a:stretch>
        </p:blipFill>
        <p:spPr>
          <a:xfrm>
            <a:off x="6959062" y="4312786"/>
            <a:ext cx="2797864" cy="1547977"/>
          </a:xfrm>
          <a:prstGeom prst="rect">
            <a:avLst/>
          </a:prstGeom>
        </p:spPr>
      </p:pic>
    </p:spTree>
    <p:extLst>
      <p:ext uri="{BB962C8B-B14F-4D97-AF65-F5344CB8AC3E}">
        <p14:creationId xmlns:p14="http://schemas.microsoft.com/office/powerpoint/2010/main" val="1657328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41FD05-1184-455E-B2C2-4EAE151DFCA6}"/>
              </a:ext>
            </a:extLst>
          </p:cNvPr>
          <p:cNvSpPr>
            <a:spLocks noGrp="1"/>
          </p:cNvSpPr>
          <p:nvPr>
            <p:ph type="title"/>
          </p:nvPr>
        </p:nvSpPr>
        <p:spPr/>
        <p:txBody>
          <a:bodyPr/>
          <a:lstStyle/>
          <a:p>
            <a:r>
              <a:rPr lang="nl-NL" dirty="0"/>
              <a:t>Terugblik op vorige week</a:t>
            </a:r>
          </a:p>
        </p:txBody>
      </p:sp>
      <p:pic>
        <p:nvPicPr>
          <p:cNvPr id="6" name="Afbeelding 5">
            <a:extLst>
              <a:ext uri="{FF2B5EF4-FFF2-40B4-BE49-F238E27FC236}">
                <a16:creationId xmlns:a16="http://schemas.microsoft.com/office/drawing/2014/main" id="{5124AF08-3AB7-4B04-B828-F8F3910BC15D}"/>
              </a:ext>
            </a:extLst>
          </p:cNvPr>
          <p:cNvPicPr>
            <a:picLocks noChangeAspect="1"/>
          </p:cNvPicPr>
          <p:nvPr/>
        </p:nvPicPr>
        <p:blipFill>
          <a:blip r:embed="rId2"/>
          <a:stretch>
            <a:fillRect/>
          </a:stretch>
        </p:blipFill>
        <p:spPr>
          <a:xfrm>
            <a:off x="792020" y="1779889"/>
            <a:ext cx="10607959" cy="3298222"/>
          </a:xfrm>
          <a:prstGeom prst="rect">
            <a:avLst/>
          </a:prstGeom>
        </p:spPr>
      </p:pic>
      <p:sp>
        <p:nvSpPr>
          <p:cNvPr id="8" name="Tekstvak 7">
            <a:extLst>
              <a:ext uri="{FF2B5EF4-FFF2-40B4-BE49-F238E27FC236}">
                <a16:creationId xmlns:a16="http://schemas.microsoft.com/office/drawing/2014/main" id="{0A7F8453-2CCC-491E-A74B-3AA97430628C}"/>
              </a:ext>
            </a:extLst>
          </p:cNvPr>
          <p:cNvSpPr txBox="1"/>
          <p:nvPr/>
        </p:nvSpPr>
        <p:spPr>
          <a:xfrm>
            <a:off x="838200" y="5296585"/>
            <a:ext cx="10668000" cy="646331"/>
          </a:xfrm>
          <a:prstGeom prst="rect">
            <a:avLst/>
          </a:prstGeom>
          <a:solidFill>
            <a:schemeClr val="accent1"/>
          </a:solidFill>
        </p:spPr>
        <p:txBody>
          <a:bodyPr wrap="square">
            <a:spAutoFit/>
          </a:bodyPr>
          <a:lstStyle/>
          <a:p>
            <a:r>
              <a:rPr lang="nl-NL" sz="1800" b="0" i="0" dirty="0">
                <a:solidFill>
                  <a:srgbClr val="000000"/>
                </a:solidFill>
                <a:effectLst/>
                <a:latin typeface="Calibri" panose="020F0502020204030204" pitchFamily="34" charset="0"/>
              </a:rPr>
              <a:t>Check hoofd- en deelvragen &gt; hebben alle groepen deze vragen af?  </a:t>
            </a:r>
            <a:br>
              <a:rPr lang="nl-NL" b="0" i="0" dirty="0">
                <a:solidFill>
                  <a:srgbClr val="000000"/>
                </a:solidFill>
                <a:effectLst/>
                <a:latin typeface="Segoe UI" panose="020B0502040204020203" pitchFamily="34" charset="0"/>
              </a:rPr>
            </a:br>
            <a:r>
              <a:rPr lang="nl-NL" sz="1800" b="0" i="0" dirty="0">
                <a:solidFill>
                  <a:srgbClr val="000000"/>
                </a:solidFill>
                <a:effectLst/>
                <a:latin typeface="Calibri" panose="020F0502020204030204" pitchFamily="34" charset="0"/>
              </a:rPr>
              <a:t>Check gesprek opdrachtgever</a:t>
            </a:r>
            <a:r>
              <a:rPr lang="nl-NL" dirty="0">
                <a:solidFill>
                  <a:srgbClr val="000000"/>
                </a:solidFill>
                <a:latin typeface="Calibri" panose="020F0502020204030204" pitchFamily="34" charset="0"/>
              </a:rPr>
              <a:t> &gt; zijn alle eerste vragen beantwoord? Zijn er vervolgafspraken gemaakt?</a:t>
            </a:r>
            <a:endParaRPr lang="nl-NL" dirty="0"/>
          </a:p>
        </p:txBody>
      </p:sp>
    </p:spTree>
    <p:extLst>
      <p:ext uri="{BB962C8B-B14F-4D97-AF65-F5344CB8AC3E}">
        <p14:creationId xmlns:p14="http://schemas.microsoft.com/office/powerpoint/2010/main" val="2713433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Bronvermelding (APA normen)</a:t>
            </a:r>
          </a:p>
        </p:txBody>
      </p:sp>
      <p:sp>
        <p:nvSpPr>
          <p:cNvPr id="3" name="Tijdelijke aanduiding voor inhoud 2"/>
          <p:cNvSpPr>
            <a:spLocks noGrp="1"/>
          </p:cNvSpPr>
          <p:nvPr>
            <p:ph idx="1"/>
          </p:nvPr>
        </p:nvSpPr>
        <p:spPr>
          <a:xfrm>
            <a:off x="3575721" y="1754816"/>
            <a:ext cx="6635080" cy="3903035"/>
          </a:xfrm>
        </p:spPr>
        <p:txBody>
          <a:bodyPr/>
          <a:lstStyle/>
          <a:p>
            <a:r>
              <a:rPr lang="nl-NL" sz="1800" b="1" dirty="0"/>
              <a:t>Boek </a:t>
            </a:r>
            <a:br>
              <a:rPr lang="nl-NL" sz="1800" dirty="0"/>
            </a:br>
            <a:r>
              <a:rPr lang="nl-NL" sz="1800" dirty="0"/>
              <a:t>Dijk, P. van, &amp; Jansen, F. (2003). Wereldgids: Reisgids door de </a:t>
            </a:r>
            <a:r>
              <a:rPr lang="nl-NL" sz="1800" dirty="0" err="1"/>
              <a:t>literatuu</a:t>
            </a:r>
            <a:r>
              <a:rPr lang="nl-NL" sz="1800" dirty="0"/>
              <a:t> . Amsterdam: </a:t>
            </a:r>
            <a:r>
              <a:rPr lang="nl-NL" sz="1800" dirty="0" err="1"/>
              <a:t>Promotheus</a:t>
            </a:r>
            <a:r>
              <a:rPr lang="nl-NL" sz="1800" dirty="0"/>
              <a:t>. </a:t>
            </a:r>
          </a:p>
          <a:p>
            <a:endParaRPr lang="nl-NL" sz="1800" dirty="0"/>
          </a:p>
          <a:p>
            <a:r>
              <a:rPr lang="nl-NL" sz="1800" b="1" dirty="0"/>
              <a:t>Website</a:t>
            </a:r>
            <a:br>
              <a:rPr lang="nl-NL" sz="1800" dirty="0"/>
            </a:br>
            <a:r>
              <a:rPr lang="nl-NL" sz="1800" dirty="0"/>
              <a:t>Meijden, B. van der (1998). Schiphol als thema voor een geschiedenis-, internet- en/of profielwerkstuk. Geraadpleegd op 7 juli 2005, http://www.histopia.nl/schiphol.htm </a:t>
            </a:r>
          </a:p>
          <a:p>
            <a:endParaRPr lang="nl-NL" sz="1800" dirty="0"/>
          </a:p>
          <a:p>
            <a:r>
              <a:rPr lang="nl-NL" sz="1800" b="1" dirty="0"/>
              <a:t>Kranten/artikelen</a:t>
            </a:r>
            <a:br>
              <a:rPr lang="nl-NL" sz="1800" dirty="0"/>
            </a:br>
            <a:r>
              <a:rPr lang="nl-NL" sz="1800" dirty="0"/>
              <a:t>Dongen, M. van (7 juli 2005). Bestuur hoofdstad is niet effectief. Volkskrant, p. 12.</a:t>
            </a:r>
          </a:p>
        </p:txBody>
      </p:sp>
    </p:spTree>
    <p:extLst>
      <p:ext uri="{BB962C8B-B14F-4D97-AF65-F5344CB8AC3E}">
        <p14:creationId xmlns:p14="http://schemas.microsoft.com/office/powerpoint/2010/main" val="31376464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B769DB-649D-48A4-ACFE-B3C8E005F332}"/>
              </a:ext>
            </a:extLst>
          </p:cNvPr>
          <p:cNvSpPr>
            <a:spLocks noGrp="1"/>
          </p:cNvSpPr>
          <p:nvPr>
            <p:ph type="title"/>
          </p:nvPr>
        </p:nvSpPr>
        <p:spPr>
          <a:xfrm>
            <a:off x="3719736" y="407801"/>
            <a:ext cx="6645424" cy="648072"/>
          </a:xfrm>
        </p:spPr>
        <p:txBody>
          <a:bodyPr/>
          <a:lstStyle/>
          <a:p>
            <a:pPr algn="l"/>
            <a:r>
              <a:rPr lang="nl-NL" dirty="0"/>
              <a:t>Aan de slag!</a:t>
            </a:r>
          </a:p>
        </p:txBody>
      </p:sp>
      <p:sp>
        <p:nvSpPr>
          <p:cNvPr id="3" name="Tijdelijke aanduiding voor inhoud 2">
            <a:extLst>
              <a:ext uri="{FF2B5EF4-FFF2-40B4-BE49-F238E27FC236}">
                <a16:creationId xmlns:a16="http://schemas.microsoft.com/office/drawing/2014/main" id="{851C8C33-900B-4CD7-B3FE-4D3FED485E9B}"/>
              </a:ext>
            </a:extLst>
          </p:cNvPr>
          <p:cNvSpPr>
            <a:spLocks noGrp="1"/>
          </p:cNvSpPr>
          <p:nvPr>
            <p:ph idx="1"/>
          </p:nvPr>
        </p:nvSpPr>
        <p:spPr>
          <a:xfrm>
            <a:off x="3503712" y="1055874"/>
            <a:ext cx="6635080" cy="4929411"/>
          </a:xfrm>
        </p:spPr>
        <p:txBody>
          <a:bodyPr>
            <a:normAutofit/>
          </a:bodyPr>
          <a:lstStyle/>
          <a:p>
            <a:r>
              <a:rPr lang="nl-NL" dirty="0"/>
              <a:t>Bedenk welke methode bij jullie onderzoeksvraag past.</a:t>
            </a:r>
          </a:p>
          <a:p>
            <a:r>
              <a:rPr lang="nl-NL" dirty="0"/>
              <a:t>Denk na in hoeverre de deelvragen beantwoord kunnen worden met een methode. Zorg dat je het kan beargumenteren. </a:t>
            </a:r>
          </a:p>
          <a:p>
            <a:r>
              <a:rPr lang="nl-NL" dirty="0"/>
              <a:t>Om 15:30 uur vertel je centraal welke methode jullie van plan zijn te gaan gebruiken. Motiveer waarom. </a:t>
            </a:r>
          </a:p>
          <a:p>
            <a:endParaRPr lang="nl-NL" dirty="0"/>
          </a:p>
          <a:p>
            <a:endParaRPr lang="nl-NL" sz="2400" dirty="0"/>
          </a:p>
        </p:txBody>
      </p:sp>
    </p:spTree>
    <p:extLst>
      <p:ext uri="{BB962C8B-B14F-4D97-AF65-F5344CB8AC3E}">
        <p14:creationId xmlns:p14="http://schemas.microsoft.com/office/powerpoint/2010/main" val="2625245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a:extLst>
              <a:ext uri="{FF2B5EF4-FFF2-40B4-BE49-F238E27FC236}">
                <a16:creationId xmlns:a16="http://schemas.microsoft.com/office/drawing/2014/main" id="{07DB8FA8-9AFB-4E2F-A808-9FBE73224DEA}"/>
              </a:ext>
            </a:extLst>
          </p:cNvPr>
          <p:cNvGraphicFramePr>
            <a:graphicFrameLocks noGrp="1"/>
          </p:cNvGraphicFramePr>
          <p:nvPr>
            <p:extLst>
              <p:ext uri="{D42A27DB-BD31-4B8C-83A1-F6EECF244321}">
                <p14:modId xmlns:p14="http://schemas.microsoft.com/office/powerpoint/2010/main" val="912515400"/>
              </p:ext>
            </p:extLst>
          </p:nvPr>
        </p:nvGraphicFramePr>
        <p:xfrm>
          <a:off x="142875" y="3578941"/>
          <a:ext cx="5195858" cy="2851150"/>
        </p:xfrm>
        <a:graphic>
          <a:graphicData uri="http://schemas.openxmlformats.org/drawingml/2006/table">
            <a:tbl>
              <a:tblPr/>
              <a:tblGrid>
                <a:gridCol w="1259995">
                  <a:extLst>
                    <a:ext uri="{9D8B030D-6E8A-4147-A177-3AD203B41FA5}">
                      <a16:colId xmlns:a16="http://schemas.microsoft.com/office/drawing/2014/main" val="830815373"/>
                    </a:ext>
                  </a:extLst>
                </a:gridCol>
                <a:gridCol w="3935863">
                  <a:extLst>
                    <a:ext uri="{9D8B030D-6E8A-4147-A177-3AD203B41FA5}">
                      <a16:colId xmlns:a16="http://schemas.microsoft.com/office/drawing/2014/main" val="2447223874"/>
                    </a:ext>
                  </a:extLst>
                </a:gridCol>
              </a:tblGrid>
              <a:tr h="2851150">
                <a:tc>
                  <a:txBody>
                    <a:bodyPr/>
                    <a:lstStyle/>
                    <a:p>
                      <a:pPr algn="l"/>
                      <a:endParaRPr lang="nl-NL" sz="1400" dirty="0">
                        <a:effectLst/>
                        <a:latin typeface="Arial" panose="020B0604020202020204" pitchFamily="34" charset="0"/>
                      </a:endParaRPr>
                    </a:p>
                  </a:txBody>
                  <a:tcPr marL="0" marR="0" marT="0" marB="0" anchor="ctr">
                    <a:lnL>
                      <a:noFill/>
                    </a:lnL>
                    <a:lnR>
                      <a:noFill/>
                    </a:lnR>
                    <a:lnT>
                      <a:noFill/>
                    </a:lnT>
                    <a:lnB>
                      <a:noFill/>
                    </a:lnB>
                    <a:solidFill>
                      <a:srgbClr val="FFFFFF"/>
                    </a:solidFill>
                  </a:tcPr>
                </a:tc>
                <a:tc>
                  <a:txBody>
                    <a:bodyPr/>
                    <a:lstStyle/>
                    <a:p>
                      <a:pPr algn="l">
                        <a:buFont typeface="Arial" panose="020B0604020202020204" pitchFamily="34" charset="0"/>
                        <a:buChar char="•"/>
                      </a:pPr>
                      <a:r>
                        <a:rPr lang="nl-NL" sz="1400" dirty="0" err="1">
                          <a:effectLst/>
                          <a:latin typeface="Arial" panose="020B0604020202020204" pitchFamily="34" charset="0"/>
                        </a:rPr>
                        <a:t>Onderzoeksvaardigheden</a:t>
                      </a:r>
                      <a:endParaRPr lang="nl-NL" sz="1400" dirty="0">
                        <a:effectLst/>
                        <a:latin typeface="Arial" panose="020B0604020202020204" pitchFamily="34" charset="0"/>
                      </a:endParaRPr>
                    </a:p>
                    <a:p>
                      <a:pPr algn="l">
                        <a:buFont typeface="Arial" panose="020B0604020202020204" pitchFamily="34" charset="0"/>
                        <a:buChar char="•"/>
                      </a:pPr>
                      <a:r>
                        <a:rPr lang="nl-NL" sz="1400" dirty="0">
                          <a:effectLst/>
                          <a:latin typeface="Arial" panose="020B0604020202020204" pitchFamily="34" charset="0"/>
                        </a:rPr>
                        <a:t>Kennismaking methoden en selectie methodes</a:t>
                      </a:r>
                    </a:p>
                    <a:p>
                      <a:pPr algn="l">
                        <a:buFont typeface="Arial" panose="020B0604020202020204" pitchFamily="34" charset="0"/>
                        <a:buChar char="•"/>
                      </a:pPr>
                      <a:r>
                        <a:rPr lang="nl-NL" sz="1400" dirty="0">
                          <a:effectLst/>
                          <a:latin typeface="Arial" panose="020B0604020202020204" pitchFamily="34" charset="0"/>
                        </a:rPr>
                        <a:t>Politiek</a:t>
                      </a:r>
                    </a:p>
                    <a:p>
                      <a:pPr algn="l">
                        <a:buFont typeface="Arial" panose="020B0604020202020204" pitchFamily="34" charset="0"/>
                        <a:buChar char="•"/>
                      </a:pPr>
                      <a:r>
                        <a:rPr lang="nl-NL" sz="1400" dirty="0">
                          <a:effectLst/>
                          <a:latin typeface="Arial" panose="020B0604020202020204" pitchFamily="34" charset="0"/>
                        </a:rPr>
                        <a:t>Onderzoeksvragen</a:t>
                      </a:r>
                    </a:p>
                    <a:p>
                      <a:pPr algn="l">
                        <a:buFont typeface="Arial" panose="020B0604020202020204" pitchFamily="34" charset="0"/>
                        <a:buChar char="•"/>
                      </a:pPr>
                      <a:r>
                        <a:rPr lang="nl-NL" sz="1400" dirty="0" err="1">
                          <a:effectLst/>
                          <a:latin typeface="Arial" panose="020B0604020202020204" pitchFamily="34" charset="0"/>
                        </a:rPr>
                        <a:t>Doelgroepanalyse</a:t>
                      </a:r>
                      <a:r>
                        <a:rPr lang="nl-NL" sz="1400" dirty="0">
                          <a:effectLst/>
                          <a:latin typeface="Arial" panose="020B0604020202020204" pitchFamily="34" charset="0"/>
                        </a:rPr>
                        <a:t> / stakeholderanalyse</a:t>
                      </a:r>
                    </a:p>
                    <a:p>
                      <a:pPr algn="l">
                        <a:buFont typeface="Arial" panose="020B0604020202020204" pitchFamily="34" charset="0"/>
                        <a:buChar char="•"/>
                      </a:pPr>
                      <a:r>
                        <a:rPr lang="nl-NL" sz="1400" dirty="0">
                          <a:effectLst/>
                          <a:latin typeface="Arial" panose="020B0604020202020204" pitchFamily="34" charset="0"/>
                        </a:rPr>
                        <a:t>Desk/fieldresearch</a:t>
                      </a:r>
                    </a:p>
                    <a:p>
                      <a:pPr algn="l">
                        <a:buFont typeface="Arial" panose="020B0604020202020204" pitchFamily="34" charset="0"/>
                        <a:buChar char="•"/>
                      </a:pPr>
                      <a:r>
                        <a:rPr lang="nl-NL" sz="1400" dirty="0">
                          <a:effectLst/>
                          <a:latin typeface="Arial" panose="020B0604020202020204" pitchFamily="34" charset="0"/>
                        </a:rPr>
                        <a:t>Plan van aanpak opstellen</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34799001"/>
                  </a:ext>
                </a:extLst>
              </a:tr>
            </a:tbl>
          </a:graphicData>
        </a:graphic>
      </p:graphicFrame>
      <p:sp>
        <p:nvSpPr>
          <p:cNvPr id="3" name="Tekstvak 2">
            <a:extLst>
              <a:ext uri="{FF2B5EF4-FFF2-40B4-BE49-F238E27FC236}">
                <a16:creationId xmlns:a16="http://schemas.microsoft.com/office/drawing/2014/main" id="{9609A19A-4D23-4467-ADBC-76CEED0B9C2F}"/>
              </a:ext>
            </a:extLst>
          </p:cNvPr>
          <p:cNvSpPr txBox="1"/>
          <p:nvPr/>
        </p:nvSpPr>
        <p:spPr>
          <a:xfrm>
            <a:off x="1304924" y="1820832"/>
            <a:ext cx="6191250" cy="461665"/>
          </a:xfrm>
          <a:prstGeom prst="rect">
            <a:avLst/>
          </a:prstGeom>
          <a:solidFill>
            <a:schemeClr val="accent1"/>
          </a:solidFill>
        </p:spPr>
        <p:txBody>
          <a:bodyPr wrap="square" rtlCol="0">
            <a:spAutoFit/>
          </a:bodyPr>
          <a:lstStyle/>
          <a:p>
            <a:r>
              <a:rPr lang="nl-NL" sz="2400" dirty="0"/>
              <a:t>Uit Wiki week 3:</a:t>
            </a:r>
          </a:p>
        </p:txBody>
      </p:sp>
      <p:sp>
        <p:nvSpPr>
          <p:cNvPr id="5" name="Tekstvak 4">
            <a:extLst>
              <a:ext uri="{FF2B5EF4-FFF2-40B4-BE49-F238E27FC236}">
                <a16:creationId xmlns:a16="http://schemas.microsoft.com/office/drawing/2014/main" id="{A1F9E869-2AA4-42B9-B7DC-8989B4689B0D}"/>
              </a:ext>
            </a:extLst>
          </p:cNvPr>
          <p:cNvSpPr txBox="1"/>
          <p:nvPr/>
        </p:nvSpPr>
        <p:spPr>
          <a:xfrm>
            <a:off x="1304924" y="2437190"/>
            <a:ext cx="9363076" cy="1569660"/>
          </a:xfrm>
          <a:prstGeom prst="rect">
            <a:avLst/>
          </a:prstGeom>
          <a:noFill/>
        </p:spPr>
        <p:txBody>
          <a:bodyPr wrap="square">
            <a:spAutoFit/>
          </a:bodyPr>
          <a:lstStyle/>
          <a:p>
            <a:pPr algn="l"/>
            <a:r>
              <a:rPr lang="nl-NL" sz="2400" b="0" i="0" dirty="0">
                <a:solidFill>
                  <a:srgbClr val="333333"/>
                </a:solidFill>
                <a:effectLst/>
                <a:latin typeface="Arial" panose="020B0604020202020204" pitchFamily="34" charset="0"/>
              </a:rPr>
              <a:t>Het doel van deze week is om inzicht te krijgen in verschillende onderzoeksmethoden.</a:t>
            </a:r>
          </a:p>
          <a:p>
            <a:pPr algn="l"/>
            <a:r>
              <a:rPr lang="nl-NL" sz="2400" b="0" i="0" dirty="0">
                <a:solidFill>
                  <a:srgbClr val="333333"/>
                </a:solidFill>
                <a:effectLst/>
                <a:latin typeface="Arial" panose="020B0604020202020204" pitchFamily="34" charset="0"/>
              </a:rPr>
              <a:t>Aan het einde van deze week hebben jullie een plan van aanpak gemaakt voor de het onderzoek.</a:t>
            </a:r>
          </a:p>
        </p:txBody>
      </p:sp>
      <p:sp>
        <p:nvSpPr>
          <p:cNvPr id="7" name="Tekstvak 6">
            <a:extLst>
              <a:ext uri="{FF2B5EF4-FFF2-40B4-BE49-F238E27FC236}">
                <a16:creationId xmlns:a16="http://schemas.microsoft.com/office/drawing/2014/main" id="{F61F3FC9-20D9-445E-AF04-AEE12D868518}"/>
              </a:ext>
            </a:extLst>
          </p:cNvPr>
          <p:cNvSpPr txBox="1"/>
          <p:nvPr/>
        </p:nvSpPr>
        <p:spPr>
          <a:xfrm>
            <a:off x="1228724" y="634807"/>
            <a:ext cx="8829675" cy="769441"/>
          </a:xfrm>
          <a:prstGeom prst="rect">
            <a:avLst/>
          </a:prstGeom>
          <a:noFill/>
        </p:spPr>
        <p:txBody>
          <a:bodyPr wrap="square">
            <a:spAutoFit/>
          </a:bodyPr>
          <a:lstStyle/>
          <a:p>
            <a:r>
              <a:rPr lang="en-US" sz="4400" dirty="0"/>
              <a:t>IBS </a:t>
            </a:r>
            <a:r>
              <a:rPr lang="en-US" sz="4400" dirty="0" err="1"/>
              <a:t>programma</a:t>
            </a:r>
            <a:r>
              <a:rPr lang="en-US" sz="4400" dirty="0"/>
              <a:t> van </a:t>
            </a:r>
            <a:r>
              <a:rPr lang="en-US" sz="4400" dirty="0" err="1"/>
              <a:t>deze</a:t>
            </a:r>
            <a:r>
              <a:rPr lang="en-US" sz="4400" dirty="0"/>
              <a:t> week </a:t>
            </a:r>
            <a:endParaRPr lang="nl-NL" sz="4400" dirty="0"/>
          </a:p>
        </p:txBody>
      </p:sp>
    </p:spTree>
    <p:extLst>
      <p:ext uri="{BB962C8B-B14F-4D97-AF65-F5344CB8AC3E}">
        <p14:creationId xmlns:p14="http://schemas.microsoft.com/office/powerpoint/2010/main" val="50093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 2">
            <a:extLst>
              <a:ext uri="{FF2B5EF4-FFF2-40B4-BE49-F238E27FC236}">
                <a16:creationId xmlns:a16="http://schemas.microsoft.com/office/drawing/2014/main" id="{CC2529F6-6E12-4352-A248-9318E59A9F64}"/>
              </a:ext>
            </a:extLst>
          </p:cNvPr>
          <p:cNvGraphicFramePr>
            <a:graphicFrameLocks noGrp="1"/>
          </p:cNvGraphicFramePr>
          <p:nvPr>
            <p:extLst>
              <p:ext uri="{D42A27DB-BD31-4B8C-83A1-F6EECF244321}">
                <p14:modId xmlns:p14="http://schemas.microsoft.com/office/powerpoint/2010/main" val="2515385412"/>
              </p:ext>
            </p:extLst>
          </p:nvPr>
        </p:nvGraphicFramePr>
        <p:xfrm>
          <a:off x="533400" y="1495425"/>
          <a:ext cx="10953750" cy="4882515"/>
        </p:xfrm>
        <a:graphic>
          <a:graphicData uri="http://schemas.openxmlformats.org/drawingml/2006/table">
            <a:tbl>
              <a:tblPr/>
              <a:tblGrid>
                <a:gridCol w="2549921">
                  <a:extLst>
                    <a:ext uri="{9D8B030D-6E8A-4147-A177-3AD203B41FA5}">
                      <a16:colId xmlns:a16="http://schemas.microsoft.com/office/drawing/2014/main" val="588000316"/>
                    </a:ext>
                  </a:extLst>
                </a:gridCol>
                <a:gridCol w="2717404">
                  <a:extLst>
                    <a:ext uri="{9D8B030D-6E8A-4147-A177-3AD203B41FA5}">
                      <a16:colId xmlns:a16="http://schemas.microsoft.com/office/drawing/2014/main" val="928427773"/>
                    </a:ext>
                  </a:extLst>
                </a:gridCol>
                <a:gridCol w="2809080">
                  <a:extLst>
                    <a:ext uri="{9D8B030D-6E8A-4147-A177-3AD203B41FA5}">
                      <a16:colId xmlns:a16="http://schemas.microsoft.com/office/drawing/2014/main" val="3113805972"/>
                    </a:ext>
                  </a:extLst>
                </a:gridCol>
                <a:gridCol w="2877345">
                  <a:extLst>
                    <a:ext uri="{9D8B030D-6E8A-4147-A177-3AD203B41FA5}">
                      <a16:colId xmlns:a16="http://schemas.microsoft.com/office/drawing/2014/main" val="3236638328"/>
                    </a:ext>
                  </a:extLst>
                </a:gridCol>
              </a:tblGrid>
              <a:tr h="523875">
                <a:tc>
                  <a:txBody>
                    <a:bodyPr/>
                    <a:lstStyle/>
                    <a:p>
                      <a:pPr algn="l" rtl="0" fontAlgn="base"/>
                      <a:r>
                        <a:rPr lang="nl-NL" sz="2000" b="0" i="0" dirty="0">
                          <a:effectLst/>
                        </a:rPr>
                        <a:t>Maandag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l" rtl="0" fontAlgn="base"/>
                      <a:r>
                        <a:rPr lang="nl-NL" sz="2000" b="0" i="0" dirty="0">
                          <a:effectLst/>
                        </a:rPr>
                        <a:t>Dinsdag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indent="0" algn="l" rtl="0" fontAlgn="base">
                        <a:buFontTx/>
                        <a:buNone/>
                      </a:pPr>
                      <a:r>
                        <a:rPr lang="nl-NL" sz="2000" b="0" i="0" dirty="0">
                          <a:effectLst/>
                        </a:rPr>
                        <a:t>Woensdag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l" rtl="0" fontAlgn="base"/>
                      <a:r>
                        <a:rPr lang="nl-NL" sz="2000" b="0" i="0" dirty="0">
                          <a:effectLst/>
                        </a:rPr>
                        <a:t>Donderdag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334322982"/>
                  </a:ext>
                </a:extLst>
              </a:tr>
              <a:tr h="2438865">
                <a:tc>
                  <a:txBody>
                    <a:bodyPr/>
                    <a:lstStyle/>
                    <a:p>
                      <a:pPr algn="l" rtl="0" fontAlgn="base"/>
                      <a:r>
                        <a:rPr lang="nl-NL" sz="2000" b="0" i="0" dirty="0">
                          <a:effectLst/>
                          <a:latin typeface="Calibri" panose="020F0502020204030204" pitchFamily="34" charset="0"/>
                        </a:rPr>
                        <a:t>1. Opbouw en eisen aan adviesrapport. </a:t>
                      </a:r>
                      <a:endParaRPr lang="nl-NL" sz="2000" b="0" i="0" dirty="0">
                        <a:effectLst/>
                      </a:endParaRPr>
                    </a:p>
                    <a:p>
                      <a:pPr algn="l" rtl="0" fontAlgn="base"/>
                      <a:r>
                        <a:rPr lang="nl-NL" sz="2000" b="0" i="0" dirty="0">
                          <a:effectLst/>
                          <a:latin typeface="Calibri" panose="020F0502020204030204" pitchFamily="34" charset="0"/>
                        </a:rPr>
                        <a:t>Check hoofd- en deelvragen. </a:t>
                      </a:r>
                      <a:endParaRPr lang="nl-NL" sz="2000" b="0" i="0" dirty="0">
                        <a:effectLst/>
                      </a:endParaRPr>
                    </a:p>
                    <a:p>
                      <a:pPr algn="l" rtl="0" fontAlgn="base"/>
                      <a:r>
                        <a:rPr lang="nl-NL" sz="2000" b="0" i="0" dirty="0">
                          <a:effectLst/>
                          <a:latin typeface="Calibri" panose="020F0502020204030204" pitchFamily="34" charset="0"/>
                        </a:rPr>
                        <a:t>Check gesprek opdrachtgever.  </a:t>
                      </a:r>
                      <a:endParaRPr lang="nl-NL" sz="2000" b="0" i="0" dirty="0">
                        <a:effectLst/>
                      </a:endParaRPr>
                    </a:p>
                    <a:p>
                      <a:pPr algn="l" rtl="0" fontAlgn="base"/>
                      <a:r>
                        <a:rPr lang="nl-NL" sz="2000" b="0" i="0" dirty="0">
                          <a:effectLst/>
                          <a:latin typeface="Calibri" panose="020F0502020204030204" pitchFamily="34" charset="0"/>
                        </a:rPr>
                        <a:t>2.  </a:t>
                      </a:r>
                      <a:r>
                        <a:rPr lang="nl-NL" sz="2000" b="0" i="0" dirty="0" err="1">
                          <a:effectLst/>
                          <a:latin typeface="Calibri" panose="020F0502020204030204" pitchFamily="34" charset="0"/>
                        </a:rPr>
                        <a:t>Onderzoeksvaar</a:t>
                      </a:r>
                      <a:r>
                        <a:rPr lang="nl-NL" sz="2000" b="0" i="0" dirty="0">
                          <a:effectLst/>
                          <a:latin typeface="Calibri" panose="020F0502020204030204" pitchFamily="34" charset="0"/>
                        </a:rPr>
                        <a:t>-</a:t>
                      </a:r>
                    </a:p>
                    <a:p>
                      <a:pPr algn="l" rtl="0" fontAlgn="base"/>
                      <a:r>
                        <a:rPr lang="nl-NL" sz="2000" b="0" i="0" dirty="0" err="1">
                          <a:effectLst/>
                          <a:latin typeface="Calibri" panose="020F0502020204030204" pitchFamily="34" charset="0"/>
                        </a:rPr>
                        <a:t>digheden</a:t>
                      </a:r>
                      <a:r>
                        <a:rPr lang="nl-NL" sz="2000" b="0" i="0" dirty="0">
                          <a:effectLst/>
                          <a:latin typeface="Calibri" panose="020F0502020204030204" pitchFamily="34" charset="0"/>
                        </a:rPr>
                        <a:t>. </a:t>
                      </a:r>
                    </a:p>
                    <a:p>
                      <a:pPr algn="l" rtl="0" fontAlgn="base"/>
                      <a:r>
                        <a:rPr lang="nl-NL" sz="2000" b="0" i="0" dirty="0">
                          <a:effectLst/>
                          <a:latin typeface="Calibri" panose="020F0502020204030204" pitchFamily="34" charset="0"/>
                        </a:rPr>
                        <a:t>Kennismaken met diverse onderzoeksmethoden + selecteren onderzoeksmethode </a:t>
                      </a:r>
                      <a:endParaRPr lang="nl-NL" sz="2000" b="0" i="0" dirty="0">
                        <a:effectLst/>
                      </a:endParaRPr>
                    </a:p>
                    <a:p>
                      <a:pPr algn="l" rtl="0" fontAlgn="base"/>
                      <a:r>
                        <a:rPr lang="nl-NL" sz="2000" b="0" i="0" dirty="0">
                          <a:effectLst/>
                          <a:latin typeface="Calibri" panose="020F0502020204030204" pitchFamily="34" charset="0"/>
                        </a:rPr>
                        <a:t> </a:t>
                      </a:r>
                      <a:endParaRPr lang="nl-NL" sz="20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nl-NL" sz="2000" b="0" i="0" dirty="0">
                          <a:effectLst/>
                          <a:latin typeface="Calibri" panose="020F0502020204030204" pitchFamily="34" charset="0"/>
                        </a:rPr>
                        <a:t>1.Onderzoeksvaardighe-den: topic lijst/ enquête </a:t>
                      </a:r>
                      <a:endParaRPr lang="nl-NL" sz="2000" b="0" i="0" dirty="0">
                        <a:effectLst/>
                      </a:endParaRPr>
                    </a:p>
                    <a:p>
                      <a:pPr algn="l" rtl="0" fontAlgn="base"/>
                      <a:r>
                        <a:rPr lang="nl-NL" sz="2000" b="0" i="0" dirty="0">
                          <a:effectLst/>
                          <a:latin typeface="Calibri" panose="020F0502020204030204" pitchFamily="34" charset="0"/>
                        </a:rPr>
                        <a:t>2.Onderzoeksvaardig-heden: verwerken van data </a:t>
                      </a:r>
                      <a:endParaRPr lang="nl-NL" sz="2000" b="0" i="0" dirty="0">
                        <a:effectLst/>
                      </a:endParaRPr>
                    </a:p>
                    <a:p>
                      <a:pPr algn="l" rtl="0" fontAlgn="base"/>
                      <a:r>
                        <a:rPr lang="nl-NL" sz="2000" b="0" i="0" dirty="0" err="1">
                          <a:effectLst/>
                          <a:latin typeface="Calibri" panose="020F0502020204030204" pitchFamily="34" charset="0"/>
                        </a:rPr>
                        <a:t>Doelgroepanalyse</a:t>
                      </a:r>
                      <a:r>
                        <a:rPr lang="nl-NL" sz="2000" b="0" i="0" dirty="0">
                          <a:effectLst/>
                          <a:latin typeface="Calibri" panose="020F0502020204030204" pitchFamily="34" charset="0"/>
                        </a:rPr>
                        <a:t>/ Stakeholdersanalyse </a:t>
                      </a:r>
                      <a:r>
                        <a:rPr lang="nl-NL" sz="2000" b="0" i="0" dirty="0">
                          <a:effectLst/>
                          <a:latin typeface="Wingdings" panose="05000000000000000000" pitchFamily="2" charset="2"/>
                        </a:rPr>
                        <a:t>à</a:t>
                      </a:r>
                    </a:p>
                    <a:p>
                      <a:pPr algn="l" rtl="0" fontAlgn="base"/>
                      <a:r>
                        <a:rPr lang="nl-NL" sz="2000" b="0" i="0" dirty="0">
                          <a:effectLst/>
                          <a:latin typeface="Calibri" panose="020F0502020204030204" pitchFamily="34" charset="0"/>
                        </a:rPr>
                        <a:t>voorbereiden voor veldbezoek woensdag. </a:t>
                      </a:r>
                      <a:endParaRPr lang="nl-NL" sz="2000" b="0" i="0" dirty="0">
                        <a:effectLst/>
                      </a:endParaRPr>
                    </a:p>
                    <a:p>
                      <a:pPr algn="l" rtl="0" fontAlgn="base"/>
                      <a:r>
                        <a:rPr lang="nl-NL" sz="2000" b="0" i="0" dirty="0">
                          <a:effectLst/>
                          <a:latin typeface="Calibri" panose="020F0502020204030204" pitchFamily="34" charset="0"/>
                        </a:rPr>
                        <a:t> </a:t>
                      </a:r>
                      <a:endParaRPr lang="nl-NL" sz="20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rtl="0" fontAlgn="base">
                        <a:buFontTx/>
                        <a:buNone/>
                      </a:pPr>
                      <a:r>
                        <a:rPr lang="nl-NL" sz="2000" b="0" i="0" dirty="0">
                          <a:effectLst/>
                          <a:latin typeface="Calibri" panose="020F0502020204030204" pitchFamily="34" charset="0"/>
                        </a:rPr>
                        <a:t>1. Op locatie op onderzoek uit/ huidige situatie in beeld brengen o.a. met foto’s. </a:t>
                      </a:r>
                    </a:p>
                    <a:p>
                      <a:pPr marL="0" indent="0" algn="l" rtl="0" fontAlgn="base">
                        <a:buFontTx/>
                        <a:buNone/>
                      </a:pPr>
                      <a:endParaRPr lang="nl-NL" sz="2000" b="0" i="0" dirty="0">
                        <a:effectLst/>
                        <a:latin typeface="Calibri" panose="020F0502020204030204" pitchFamily="34" charset="0"/>
                      </a:endParaRPr>
                    </a:p>
                    <a:p>
                      <a:pPr marL="0" indent="0" algn="l" rtl="0" fontAlgn="base">
                        <a:buFontTx/>
                        <a:buNone/>
                      </a:pPr>
                      <a:r>
                        <a:rPr lang="nl-NL" sz="2000" b="0" i="0" dirty="0">
                          <a:effectLst/>
                          <a:latin typeface="Calibri" panose="020F0502020204030204" pitchFamily="34" charset="0"/>
                        </a:rPr>
                        <a:t>2.Deelvraag 1 beantwoorden:  combi deskresearch/  fieldresearch  </a:t>
                      </a:r>
                      <a:endParaRPr lang="nl-NL" sz="20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nl-NL" sz="2000" b="0" i="0" dirty="0">
                          <a:effectLst/>
                          <a:latin typeface="Calibri" panose="020F0502020204030204" pitchFamily="34" charset="0"/>
                        </a:rPr>
                        <a:t>1. Wie en wat zijn de stakeholders? N.a.v. bezoek locatie </a:t>
                      </a:r>
                      <a:endParaRPr lang="nl-NL" sz="2000" b="0" i="0" dirty="0">
                        <a:effectLst/>
                      </a:endParaRPr>
                    </a:p>
                    <a:p>
                      <a:pPr algn="l" rtl="0" fontAlgn="base"/>
                      <a:r>
                        <a:rPr lang="nl-NL" sz="2000" b="0" i="0" dirty="0">
                          <a:effectLst/>
                          <a:latin typeface="Calibri" panose="020F0502020204030204" pitchFamily="34" charset="0"/>
                        </a:rPr>
                        <a:t>2. Deelvraag 1 beantwoorden combi deskresearch/ fieldresearch </a:t>
                      </a:r>
                      <a:endParaRPr lang="nl-NL" sz="2000" b="0" i="0" dirty="0">
                        <a:effectLst/>
                      </a:endParaRPr>
                    </a:p>
                    <a:p>
                      <a:pPr algn="l" rtl="0" fontAlgn="base"/>
                      <a:r>
                        <a:rPr lang="nl-NL" sz="2000" b="0" i="0" dirty="0">
                          <a:solidFill>
                            <a:srgbClr val="92D050"/>
                          </a:solidFill>
                          <a:effectLst/>
                          <a:latin typeface="Calibri" panose="020F0502020204030204" pitchFamily="34" charset="0"/>
                        </a:rPr>
                        <a:t> </a:t>
                      </a:r>
                      <a:endParaRPr lang="nl-NL" sz="2000" b="0" i="0" dirty="0">
                        <a:effectLst/>
                      </a:endParaRPr>
                    </a:p>
                    <a:p>
                      <a:pPr algn="l" rtl="0" fontAlgn="base"/>
                      <a:r>
                        <a:rPr lang="nl-NL" sz="2000" b="0" i="0" dirty="0">
                          <a:solidFill>
                            <a:srgbClr val="92D050"/>
                          </a:solidFill>
                          <a:effectLst/>
                          <a:latin typeface="Calibri" panose="020F0502020204030204" pitchFamily="34" charset="0"/>
                        </a:rPr>
                        <a:t> </a:t>
                      </a:r>
                      <a:endParaRPr lang="nl-NL" sz="2000" b="0" i="0" dirty="0">
                        <a:effectLst/>
                      </a:endParaRPr>
                    </a:p>
                    <a:p>
                      <a:pPr algn="l" rtl="0" fontAlgn="base"/>
                      <a:endParaRPr lang="nl-NL" sz="2000" b="0" i="0" dirty="0">
                        <a:effectLst/>
                      </a:endParaRPr>
                    </a:p>
                    <a:p>
                      <a:pPr algn="l" rtl="0" fontAlgn="base"/>
                      <a:r>
                        <a:rPr lang="nl-NL" sz="2000" b="1" i="0" dirty="0">
                          <a:solidFill>
                            <a:srgbClr val="92D050"/>
                          </a:solidFill>
                          <a:effectLst/>
                          <a:latin typeface="Calibri" panose="020F0502020204030204" pitchFamily="34" charset="0"/>
                        </a:rPr>
                        <a:t>Deadline versie 1 LA 1 </a:t>
                      </a:r>
                    </a:p>
                    <a:p>
                      <a:pPr algn="l" rtl="0" fontAlgn="base"/>
                      <a:r>
                        <a:rPr lang="nl-NL" sz="2000" b="1" i="0" dirty="0">
                          <a:solidFill>
                            <a:srgbClr val="92D050"/>
                          </a:solidFill>
                          <a:effectLst/>
                          <a:latin typeface="Calibri" panose="020F0502020204030204" pitchFamily="34" charset="0"/>
                        </a:rPr>
                        <a:t>24.00 uur  </a:t>
                      </a:r>
                      <a:endParaRPr lang="nl-NL" sz="2000" b="1"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88563031"/>
                  </a:ext>
                </a:extLst>
              </a:tr>
            </a:tbl>
          </a:graphicData>
        </a:graphic>
      </p:graphicFrame>
    </p:spTree>
    <p:extLst>
      <p:ext uri="{BB962C8B-B14F-4D97-AF65-F5344CB8AC3E}">
        <p14:creationId xmlns:p14="http://schemas.microsoft.com/office/powerpoint/2010/main" val="773718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494769" y="0"/>
            <a:ext cx="556077" cy="6858000"/>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6" name="Rectangle 3"/>
          <p:cNvSpPr>
            <a:spLocks noChangeArrowheads="1"/>
          </p:cNvSpPr>
          <p:nvPr/>
        </p:nvSpPr>
        <p:spPr bwMode="auto">
          <a:xfrm>
            <a:off x="2546796" y="756419"/>
            <a:ext cx="3749701" cy="8309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pPr eaLnBrk="0" hangingPunct="0"/>
            <a:r>
              <a:rPr lang="nl-NL" sz="1200" b="1">
                <a:solidFill>
                  <a:srgbClr val="0070C0"/>
                </a:solidFill>
                <a:latin typeface="Arial" panose="020B0604020202020204" pitchFamily="34" charset="0"/>
                <a:ea typeface="Calibri" pitchFamily="34" charset="0"/>
                <a:cs typeface="Arial" panose="020B0604020202020204" pitchFamily="34" charset="0"/>
              </a:rPr>
              <a:t>Leerdoel </a:t>
            </a:r>
            <a:endParaRPr lang="nl-NL" sz="1100" b="1">
              <a:solidFill>
                <a:srgbClr val="0070C0"/>
              </a:solidFill>
              <a:ea typeface="Calibri" pitchFamily="34" charset="0"/>
              <a:cs typeface="Arial" charset="0"/>
            </a:endParaRPr>
          </a:p>
          <a:p>
            <a:pPr marL="171450" indent="-171450" eaLnBrk="0" hangingPunct="0">
              <a:buFont typeface="Arial" pitchFamily="34" charset="0"/>
              <a:buChar char="•"/>
            </a:pPr>
            <a:r>
              <a:rPr lang="nl-NL" sz="1200">
                <a:ea typeface="Calibri" pitchFamily="34" charset="0"/>
                <a:cs typeface="Arial" charset="0"/>
              </a:rPr>
              <a:t>Je kunt onderzoeksmethodes onderscheiden.</a:t>
            </a:r>
          </a:p>
          <a:p>
            <a:pPr marL="171450" indent="-171450" eaLnBrk="0" hangingPunct="0">
              <a:buFont typeface="Arial" pitchFamily="34" charset="0"/>
              <a:buChar char="•"/>
            </a:pPr>
            <a:r>
              <a:rPr lang="nl-NL" sz="1200">
                <a:ea typeface="Calibri" pitchFamily="34" charset="0"/>
                <a:cs typeface="Arial" charset="0"/>
              </a:rPr>
              <a:t>Je kunt de gekozen veldonderzoeksmethode onderbouwen.  </a:t>
            </a:r>
          </a:p>
        </p:txBody>
      </p:sp>
      <p:sp>
        <p:nvSpPr>
          <p:cNvPr id="7" name="Rectangle 4"/>
          <p:cNvSpPr>
            <a:spLocks noChangeArrowheads="1"/>
          </p:cNvSpPr>
          <p:nvPr/>
        </p:nvSpPr>
        <p:spPr bwMode="auto">
          <a:xfrm>
            <a:off x="2549189" y="1749247"/>
            <a:ext cx="3744912" cy="120032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r>
              <a:rPr lang="nl-NL" sz="1200" b="1">
                <a:solidFill>
                  <a:srgbClr val="0070C0"/>
                </a:solidFill>
                <a:latin typeface="Arial" panose="020B0604020202020204" pitchFamily="34" charset="0"/>
                <a:ea typeface="Calibri" pitchFamily="34" charset="0"/>
                <a:cs typeface="Arial" panose="020B0604020202020204" pitchFamily="34" charset="0"/>
              </a:rPr>
              <a:t>Leerproduct</a:t>
            </a:r>
          </a:p>
          <a:p>
            <a:r>
              <a:rPr lang="nl-NL" sz="1200">
                <a:ea typeface="Calibri" pitchFamily="34" charset="0"/>
                <a:cs typeface="Arial" charset="0"/>
              </a:rPr>
              <a:t>Een verslag met daarin:  </a:t>
            </a:r>
          </a:p>
          <a:p>
            <a:pPr marL="171450" indent="-171450">
              <a:buFontTx/>
              <a:buChar char="-"/>
            </a:pPr>
            <a:r>
              <a:rPr lang="nl-NL" sz="1200">
                <a:ea typeface="Calibri" pitchFamily="34" charset="0"/>
                <a:cs typeface="Arial" charset="0"/>
              </a:rPr>
              <a:t>Uiteenzetting van mogelijke onderzoeksmethodes om veldonderzoek te verrichten. </a:t>
            </a:r>
          </a:p>
          <a:p>
            <a:pPr marL="171450" indent="-171450">
              <a:buFontTx/>
              <a:buChar char="-"/>
            </a:pPr>
            <a:r>
              <a:rPr lang="nl-NL" sz="1200">
                <a:ea typeface="Calibri" pitchFamily="34" charset="0"/>
                <a:cs typeface="Arial" charset="0"/>
              </a:rPr>
              <a:t>Motivatie van de gekozen onderzoeksmethodes</a:t>
            </a:r>
          </a:p>
          <a:p>
            <a:pPr marL="171450" indent="-171450">
              <a:buFontTx/>
              <a:buChar char="-"/>
            </a:pPr>
            <a:r>
              <a:rPr lang="nl-NL" sz="1200">
                <a:ea typeface="Calibri" pitchFamily="34" charset="0"/>
                <a:cs typeface="Arial" charset="0"/>
              </a:rPr>
              <a:t>Uitwerking gekozen methodes  </a:t>
            </a:r>
          </a:p>
        </p:txBody>
      </p:sp>
      <p:sp>
        <p:nvSpPr>
          <p:cNvPr id="8" name="Rectangle 5"/>
          <p:cNvSpPr>
            <a:spLocks noChangeArrowheads="1"/>
          </p:cNvSpPr>
          <p:nvPr/>
        </p:nvSpPr>
        <p:spPr bwMode="auto">
          <a:xfrm>
            <a:off x="2546795" y="3178643"/>
            <a:ext cx="3744912" cy="249299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t">
            <a:spAutoFit/>
          </a:bodyPr>
          <a:lstStyle/>
          <a:p>
            <a:pPr>
              <a:defRPr/>
            </a:pPr>
            <a:r>
              <a:rPr lang="nl-NL" sz="1200" b="1">
                <a:solidFill>
                  <a:srgbClr val="0070C0"/>
                </a:solidFill>
                <a:latin typeface="Arial" panose="020B0604020202020204" pitchFamily="34" charset="0"/>
                <a:ea typeface="Calibri" pitchFamily="34" charset="0"/>
                <a:cs typeface="Arial" panose="020B0604020202020204" pitchFamily="34" charset="0"/>
              </a:rPr>
              <a:t>Leerpad      </a:t>
            </a:r>
            <a:r>
              <a:rPr lang="nl-NL" sz="1100" b="1">
                <a:solidFill>
                  <a:srgbClr val="0070C0"/>
                </a:solidFill>
                <a:ea typeface="Calibri" pitchFamily="34" charset="0"/>
                <a:cs typeface="Arial" charset="0"/>
              </a:rPr>
              <a:t>                                                                                </a:t>
            </a:r>
          </a:p>
          <a:p>
            <a:pPr marL="171450" indent="-171450">
              <a:buFont typeface="Arial" panose="020B0604020202020204" pitchFamily="34" charset="0"/>
              <a:buChar char="•"/>
              <a:defRPr/>
            </a:pPr>
            <a:r>
              <a:rPr lang="nl-NL" sz="1200">
                <a:ea typeface="Calibri" pitchFamily="34" charset="0"/>
                <a:cs typeface="Arial" charset="0"/>
              </a:rPr>
              <a:t>Uiteenzetting van de mogelijke onderzoeksmethodes die geschikt kunnen zijn om jullie onderzoeksvraag te beantwoorden. </a:t>
            </a:r>
          </a:p>
          <a:p>
            <a:pPr marL="171450" indent="-171450">
              <a:buFont typeface="Arial" panose="020B0604020202020204" pitchFamily="34" charset="0"/>
              <a:buChar char="•"/>
              <a:defRPr/>
            </a:pPr>
            <a:r>
              <a:rPr lang="nl-NL" sz="1200">
                <a:ea typeface="Calibri" pitchFamily="34" charset="0"/>
                <a:cs typeface="Arial" charset="0"/>
              </a:rPr>
              <a:t>Jullie maken een keuze uit de onderzoeksmethodes die gebruikt worden voor het kwalitatieve en kwantitatieve  onderzoek. </a:t>
            </a:r>
          </a:p>
          <a:p>
            <a:pPr marL="171450" indent="-171450">
              <a:buFont typeface="Arial" panose="020B0604020202020204" pitchFamily="34" charset="0"/>
              <a:buChar char="•"/>
              <a:defRPr/>
            </a:pPr>
            <a:r>
              <a:rPr lang="nl-NL" sz="1200">
                <a:ea typeface="Calibri" pitchFamily="34" charset="0"/>
                <a:cs typeface="Arial" charset="0"/>
              </a:rPr>
              <a:t>Motiveer waarom de gekozen methodes geschikt zijn om jullie onderzoeksvraag te beantwoorden. </a:t>
            </a:r>
          </a:p>
          <a:p>
            <a:pPr marL="171450" indent="-171450">
              <a:buFont typeface="Arial" panose="020B0604020202020204" pitchFamily="34" charset="0"/>
              <a:buChar char="•"/>
              <a:defRPr/>
            </a:pPr>
            <a:r>
              <a:rPr lang="nl-NL" sz="1200">
                <a:ea typeface="Calibri" pitchFamily="34" charset="0"/>
                <a:cs typeface="Arial" charset="0"/>
              </a:rPr>
              <a:t>Werk de methodes uit zodat je klaar bent voor de uitvoering van het onderzoek. </a:t>
            </a:r>
          </a:p>
          <a:p>
            <a:pPr marL="171450" indent="-171450">
              <a:buFont typeface="Arial" panose="020B0604020202020204" pitchFamily="34" charset="0"/>
              <a:buChar char="•"/>
              <a:defRPr/>
            </a:pPr>
            <a:r>
              <a:rPr lang="nl-NL" sz="1200">
                <a:ea typeface="Calibri" pitchFamily="34" charset="0"/>
                <a:cs typeface="Arial" charset="0"/>
              </a:rPr>
              <a:t>Voeg begeleidende afbeeldingen toe en denk aan een bronvermelding. 	</a:t>
            </a:r>
          </a:p>
        </p:txBody>
      </p:sp>
      <p:sp>
        <p:nvSpPr>
          <p:cNvPr id="9" name="Rectangle 6"/>
          <p:cNvSpPr>
            <a:spLocks noChangeArrowheads="1"/>
          </p:cNvSpPr>
          <p:nvPr/>
        </p:nvSpPr>
        <p:spPr bwMode="auto">
          <a:xfrm>
            <a:off x="6950674" y="760165"/>
            <a:ext cx="3500438" cy="156966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pPr>
              <a:defRPr/>
            </a:pPr>
            <a:r>
              <a:rPr lang="nl-NL" sz="1200" b="1" dirty="0">
                <a:solidFill>
                  <a:srgbClr val="0070C0"/>
                </a:solidFill>
                <a:latin typeface="Arial" panose="020B0604020202020204" pitchFamily="34" charset="0"/>
                <a:ea typeface="Calibri" pitchFamily="34" charset="0"/>
                <a:cs typeface="Arial" panose="020B0604020202020204" pitchFamily="34" charset="0"/>
              </a:rPr>
              <a:t>Samenwerken</a:t>
            </a:r>
            <a:r>
              <a:rPr lang="nl-NL" sz="1100" b="1" dirty="0">
                <a:ea typeface="Calibri" pitchFamily="34" charset="0"/>
                <a:cs typeface="Arial" charset="0"/>
              </a:rPr>
              <a:t>		</a:t>
            </a:r>
            <a:endParaRPr lang="nl-NL" sz="1100" b="1" dirty="0">
              <a:solidFill>
                <a:srgbClr val="0070C0"/>
              </a:solidFill>
              <a:ea typeface="Calibri" pitchFamily="34" charset="0"/>
              <a:cs typeface="Arial" charset="0"/>
            </a:endParaRPr>
          </a:p>
          <a:p>
            <a:pPr marL="171450" indent="-171450" eaLnBrk="0" hangingPunct="0">
              <a:buFont typeface="Arial" pitchFamily="34" charset="0"/>
              <a:buChar char="•"/>
            </a:pPr>
            <a:r>
              <a:rPr lang="nl-NL" sz="1200" dirty="0">
                <a:ea typeface="Calibri" pitchFamily="34" charset="0"/>
                <a:cs typeface="Arial" charset="0"/>
              </a:rPr>
              <a:t>Deze opdracht maak je in groepsverband.</a:t>
            </a:r>
          </a:p>
          <a:p>
            <a:pPr marL="171450" indent="-171450" eaLnBrk="0" hangingPunct="0">
              <a:buFont typeface="Arial" pitchFamily="34" charset="0"/>
              <a:buChar char="•"/>
            </a:pPr>
            <a:r>
              <a:rPr lang="nl-NL" sz="1200" dirty="0">
                <a:ea typeface="Calibri" pitchFamily="34" charset="0"/>
                <a:cs typeface="Arial" charset="0"/>
              </a:rPr>
              <a:t>Plaats je product op het Leerplatform.</a:t>
            </a:r>
          </a:p>
          <a:p>
            <a:pPr marL="171450" indent="-171450" eaLnBrk="0" hangingPunct="0">
              <a:buFont typeface="Arial" pitchFamily="34" charset="0"/>
              <a:buChar char="•"/>
            </a:pPr>
            <a:r>
              <a:rPr lang="nl-NL" sz="1200" dirty="0">
                <a:ea typeface="Calibri" pitchFamily="34" charset="0"/>
                <a:cs typeface="Arial" charset="0"/>
              </a:rPr>
              <a:t>Bekijk leerproducten van anderen en geef feedback.</a:t>
            </a:r>
          </a:p>
          <a:p>
            <a:pPr marL="171450" indent="-171450" eaLnBrk="0" hangingPunct="0">
              <a:buFont typeface="Arial" pitchFamily="34" charset="0"/>
              <a:buChar char="•"/>
            </a:pPr>
            <a:r>
              <a:rPr lang="nl-NL" sz="1200" dirty="0">
                <a:ea typeface="Calibri" pitchFamily="34" charset="0"/>
                <a:cs typeface="Arial" charset="0"/>
              </a:rPr>
              <a:t>Verbeter je leerproduct en plaats versie 2</a:t>
            </a:r>
          </a:p>
          <a:p>
            <a:pPr marL="171450" indent="-171450" eaLnBrk="0" hangingPunct="0">
              <a:buFont typeface="Arial" pitchFamily="34" charset="0"/>
              <a:buChar char="•"/>
            </a:pPr>
            <a:r>
              <a:rPr lang="nl-NL" sz="1200" dirty="0">
                <a:ea typeface="Calibri" pitchFamily="34" charset="0"/>
                <a:cs typeface="Arial"/>
              </a:rPr>
              <a:t>Versie 1 10-09-2020</a:t>
            </a:r>
            <a:endParaRPr lang="nl-NL" sz="1200" dirty="0">
              <a:ea typeface="Calibri" pitchFamily="34" charset="0"/>
              <a:cs typeface="Arial" charset="0"/>
            </a:endParaRPr>
          </a:p>
          <a:p>
            <a:pPr marL="171450" indent="-171450" eaLnBrk="0" hangingPunct="0">
              <a:buFont typeface="Arial" pitchFamily="34" charset="0"/>
              <a:buChar char="•"/>
            </a:pPr>
            <a:r>
              <a:rPr lang="nl-NL" sz="1200" dirty="0">
                <a:ea typeface="Calibri" pitchFamily="34" charset="0"/>
                <a:cs typeface="Arial"/>
              </a:rPr>
              <a:t>Versie </a:t>
            </a:r>
            <a:r>
              <a:rPr lang="nl-NL" sz="1200">
                <a:ea typeface="Calibri" pitchFamily="34" charset="0"/>
                <a:cs typeface="Arial"/>
              </a:rPr>
              <a:t>2 17-09-2020</a:t>
            </a:r>
            <a:endParaRPr lang="nl-NL" sz="1200" dirty="0">
              <a:ea typeface="Calibri" pitchFamily="34" charset="0"/>
              <a:cs typeface="Arial" charset="0"/>
            </a:endParaRPr>
          </a:p>
        </p:txBody>
      </p:sp>
      <p:sp>
        <p:nvSpPr>
          <p:cNvPr id="10" name="Rectangle 8"/>
          <p:cNvSpPr>
            <a:spLocks noChangeArrowheads="1"/>
          </p:cNvSpPr>
          <p:nvPr/>
        </p:nvSpPr>
        <p:spPr bwMode="auto">
          <a:xfrm>
            <a:off x="6958994" y="2492087"/>
            <a:ext cx="3507254" cy="8309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pPr>
              <a:defRPr/>
            </a:pPr>
            <a:r>
              <a:rPr lang="nl-NL" sz="1200" b="1">
                <a:solidFill>
                  <a:srgbClr val="0070C0"/>
                </a:solidFill>
                <a:latin typeface="Arial" panose="020B0604020202020204" pitchFamily="34" charset="0"/>
                <a:ea typeface="Calibri" pitchFamily="34" charset="0"/>
                <a:cs typeface="Arial" panose="020B0604020202020204" pitchFamily="34" charset="0"/>
              </a:rPr>
              <a:t>Bijeenkomsten</a:t>
            </a:r>
          </a:p>
          <a:p>
            <a:pPr marL="171450" indent="-171450">
              <a:buFont typeface="Arial" pitchFamily="34" charset="0"/>
              <a:buChar char="•"/>
              <a:defRPr/>
            </a:pPr>
            <a:r>
              <a:rPr lang="nl-NL" sz="1200">
                <a:ea typeface="Calibri" pitchFamily="34" charset="0"/>
                <a:cs typeface="Arial" charset="0"/>
              </a:rPr>
              <a:t>Bijeenkomsten onderzoek</a:t>
            </a:r>
          </a:p>
          <a:p>
            <a:pPr marL="171450" indent="-171450">
              <a:buFont typeface="Arial" pitchFamily="34" charset="0"/>
              <a:buChar char="•"/>
              <a:defRPr/>
            </a:pPr>
            <a:r>
              <a:rPr lang="nl-NL" sz="1200">
                <a:ea typeface="Calibri" pitchFamily="34" charset="0"/>
                <a:cs typeface="Arial" charset="0"/>
              </a:rPr>
              <a:t>Workshops specialisatie</a:t>
            </a:r>
          </a:p>
          <a:p>
            <a:pPr marL="171450" indent="-171450">
              <a:buFont typeface="Arial" pitchFamily="34" charset="0"/>
              <a:buChar char="•"/>
              <a:defRPr/>
            </a:pPr>
            <a:r>
              <a:rPr lang="nl-NL" sz="1200">
                <a:ea typeface="Calibri" pitchFamily="34" charset="0"/>
                <a:cs typeface="Arial" charset="0"/>
              </a:rPr>
              <a:t>Zelfwerkuren</a:t>
            </a:r>
          </a:p>
        </p:txBody>
      </p:sp>
      <p:sp>
        <p:nvSpPr>
          <p:cNvPr id="11" name="Rectangle 8"/>
          <p:cNvSpPr>
            <a:spLocks noChangeArrowheads="1"/>
          </p:cNvSpPr>
          <p:nvPr/>
        </p:nvSpPr>
        <p:spPr bwMode="auto">
          <a:xfrm>
            <a:off x="6950674" y="3507062"/>
            <a:ext cx="3500438"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defRPr/>
            </a:pPr>
            <a:r>
              <a:rPr lang="nl-NL" sz="1200" b="1">
                <a:solidFill>
                  <a:srgbClr val="0070C0"/>
                </a:solidFill>
                <a:latin typeface="Arial" panose="020B0604020202020204" pitchFamily="34" charset="0"/>
                <a:ea typeface="Calibri" pitchFamily="34" charset="0"/>
                <a:cs typeface="Arial" panose="020B0604020202020204" pitchFamily="34" charset="0"/>
              </a:rPr>
              <a:t>Bronnen</a:t>
            </a:r>
          </a:p>
          <a:p>
            <a:pPr marL="171450" indent="-171450">
              <a:buFont typeface="Arial" panose="020B0604020202020204" pitchFamily="34" charset="0"/>
              <a:buChar char="•"/>
              <a:defRPr/>
            </a:pPr>
            <a:r>
              <a:rPr lang="nl-NL" sz="1200">
                <a:ea typeface="Calibri" pitchFamily="34" charset="0"/>
                <a:cs typeface="Arial" charset="0"/>
              </a:rPr>
              <a:t>Lessen over onderzoeksmethoden</a:t>
            </a:r>
          </a:p>
          <a:p>
            <a:pPr marL="171450" indent="-171450">
              <a:buFont typeface="Arial" panose="020B0604020202020204" pitchFamily="34" charset="0"/>
              <a:buChar char="•"/>
              <a:defRPr/>
            </a:pPr>
            <a:r>
              <a:rPr lang="nl-NL" sz="1200">
                <a:ea typeface="Calibri" pitchFamily="34" charset="0"/>
                <a:cs typeface="Arial" charset="0"/>
                <a:hlinkClick r:id="rId3"/>
              </a:rPr>
              <a:t>Fasen van de onderzoeksmethode</a:t>
            </a:r>
            <a:endParaRPr lang="nl-NL" sz="1200">
              <a:ea typeface="Calibri" pitchFamily="34" charset="0"/>
              <a:cs typeface="Arial" charset="0"/>
            </a:endParaRPr>
          </a:p>
        </p:txBody>
      </p:sp>
      <p:sp>
        <p:nvSpPr>
          <p:cNvPr id="12" name="Rechthoek 11"/>
          <p:cNvSpPr/>
          <p:nvPr/>
        </p:nvSpPr>
        <p:spPr>
          <a:xfrm>
            <a:off x="2032001" y="6525345"/>
            <a:ext cx="8636000" cy="349017"/>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4" name="Text Box 96"/>
          <p:cNvSpPr txBox="1">
            <a:spLocks noChangeArrowheads="1"/>
          </p:cNvSpPr>
          <p:nvPr/>
        </p:nvSpPr>
        <p:spPr bwMode="auto">
          <a:xfrm>
            <a:off x="2979738" y="4968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nl-NL"/>
          </a:p>
        </p:txBody>
      </p:sp>
      <p:sp>
        <p:nvSpPr>
          <p:cNvPr id="15" name="Text Box 103"/>
          <p:cNvSpPr txBox="1">
            <a:spLocks noChangeArrowheads="1"/>
          </p:cNvSpPr>
          <p:nvPr/>
        </p:nvSpPr>
        <p:spPr bwMode="auto">
          <a:xfrm>
            <a:off x="1847850" y="2708276"/>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nl-NL"/>
          </a:p>
        </p:txBody>
      </p:sp>
      <p:sp>
        <p:nvSpPr>
          <p:cNvPr id="16" name="Text Box 105"/>
          <p:cNvSpPr txBox="1">
            <a:spLocks noChangeArrowheads="1"/>
          </p:cNvSpPr>
          <p:nvPr/>
        </p:nvSpPr>
        <p:spPr bwMode="auto">
          <a:xfrm>
            <a:off x="1847850" y="278130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nl-NL"/>
          </a:p>
        </p:txBody>
      </p:sp>
      <p:sp>
        <p:nvSpPr>
          <p:cNvPr id="17" name="Rechthoek 1"/>
          <p:cNvSpPr>
            <a:spLocks noChangeArrowheads="1"/>
          </p:cNvSpPr>
          <p:nvPr/>
        </p:nvSpPr>
        <p:spPr bwMode="auto">
          <a:xfrm>
            <a:off x="2532062" y="122238"/>
            <a:ext cx="80284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nl-NL" sz="2800" dirty="0">
                <a:latin typeface="Calibri" pitchFamily="34" charset="0"/>
              </a:rPr>
              <a:t>2021_LBS_1_Onderzoeksmethodes</a:t>
            </a:r>
          </a:p>
        </p:txBody>
      </p:sp>
      <p:pic>
        <p:nvPicPr>
          <p:cNvPr id="18" name="Afbeelding 17"/>
          <p:cNvPicPr>
            <a:picLocks noChangeAspect="1"/>
          </p:cNvPicPr>
          <p:nvPr/>
        </p:nvPicPr>
        <p:blipFill>
          <a:blip r:embed="rId4" cstate="print"/>
          <a:stretch>
            <a:fillRect/>
          </a:stretch>
        </p:blipFill>
        <p:spPr>
          <a:xfrm>
            <a:off x="1493415" y="0"/>
            <a:ext cx="1053380" cy="756400"/>
          </a:xfrm>
          <a:prstGeom prst="rect">
            <a:avLst/>
          </a:prstGeom>
        </p:spPr>
      </p:pic>
      <p:pic>
        <p:nvPicPr>
          <p:cNvPr id="19" name="Afbeelding 18"/>
          <p:cNvPicPr>
            <a:picLocks noChangeAspect="1"/>
          </p:cNvPicPr>
          <p:nvPr/>
        </p:nvPicPr>
        <p:blipFill rotWithShape="1">
          <a:blip r:embed="rId5" cstate="print"/>
          <a:srcRect l="21805" r="10840"/>
          <a:stretch/>
        </p:blipFill>
        <p:spPr>
          <a:xfrm>
            <a:off x="2141559" y="758201"/>
            <a:ext cx="299335" cy="412425"/>
          </a:xfrm>
          <a:prstGeom prst="rect">
            <a:avLst/>
          </a:prstGeom>
        </p:spPr>
      </p:pic>
      <p:pic>
        <p:nvPicPr>
          <p:cNvPr id="20" name="Afbeelding 19"/>
          <p:cNvPicPr>
            <a:picLocks noChangeAspect="1"/>
          </p:cNvPicPr>
          <p:nvPr/>
        </p:nvPicPr>
        <p:blipFill>
          <a:blip r:embed="rId6" cstate="print"/>
          <a:stretch>
            <a:fillRect/>
          </a:stretch>
        </p:blipFill>
        <p:spPr>
          <a:xfrm>
            <a:off x="2167175" y="1797207"/>
            <a:ext cx="263290" cy="321303"/>
          </a:xfrm>
          <a:prstGeom prst="rect">
            <a:avLst/>
          </a:prstGeom>
        </p:spPr>
      </p:pic>
      <p:pic>
        <p:nvPicPr>
          <p:cNvPr id="21" name="Afbeelding 20"/>
          <p:cNvPicPr>
            <a:picLocks noChangeAspect="1"/>
          </p:cNvPicPr>
          <p:nvPr/>
        </p:nvPicPr>
        <p:blipFill>
          <a:blip r:embed="rId7" cstate="print"/>
          <a:stretch>
            <a:fillRect/>
          </a:stretch>
        </p:blipFill>
        <p:spPr>
          <a:xfrm>
            <a:off x="2203166" y="3296908"/>
            <a:ext cx="266283" cy="416301"/>
          </a:xfrm>
          <a:prstGeom prst="rect">
            <a:avLst/>
          </a:prstGeom>
        </p:spPr>
      </p:pic>
      <p:pic>
        <p:nvPicPr>
          <p:cNvPr id="22" name="Afbeelding 21"/>
          <p:cNvPicPr>
            <a:picLocks noChangeAspect="1"/>
          </p:cNvPicPr>
          <p:nvPr/>
        </p:nvPicPr>
        <p:blipFill>
          <a:blip r:embed="rId8" cstate="print"/>
          <a:stretch>
            <a:fillRect/>
          </a:stretch>
        </p:blipFill>
        <p:spPr>
          <a:xfrm>
            <a:off x="6531520" y="863600"/>
            <a:ext cx="385812" cy="263054"/>
          </a:xfrm>
          <a:prstGeom prst="rect">
            <a:avLst/>
          </a:prstGeom>
        </p:spPr>
      </p:pic>
      <p:pic>
        <p:nvPicPr>
          <p:cNvPr id="23" name="Afbeelding 22"/>
          <p:cNvPicPr>
            <a:picLocks noChangeAspect="1"/>
          </p:cNvPicPr>
          <p:nvPr/>
        </p:nvPicPr>
        <p:blipFill>
          <a:blip r:embed="rId9" cstate="print"/>
          <a:stretch>
            <a:fillRect/>
          </a:stretch>
        </p:blipFill>
        <p:spPr>
          <a:xfrm>
            <a:off x="6579564" y="3641899"/>
            <a:ext cx="299225" cy="290796"/>
          </a:xfrm>
          <a:prstGeom prst="rect">
            <a:avLst/>
          </a:prstGeom>
        </p:spPr>
      </p:pic>
      <p:pic>
        <p:nvPicPr>
          <p:cNvPr id="24" name="Afbeelding 23"/>
          <p:cNvPicPr>
            <a:picLocks noChangeAspect="1"/>
          </p:cNvPicPr>
          <p:nvPr/>
        </p:nvPicPr>
        <p:blipFill rotWithShape="1">
          <a:blip r:embed="rId10" cstate="print"/>
          <a:srcRect l="17050" t="33024" r="61669" b="30375"/>
          <a:stretch/>
        </p:blipFill>
        <p:spPr>
          <a:xfrm>
            <a:off x="6594480" y="2827346"/>
            <a:ext cx="269390" cy="260485"/>
          </a:xfrm>
          <a:prstGeom prst="rect">
            <a:avLst/>
          </a:prstGeom>
        </p:spPr>
      </p:pic>
      <p:pic>
        <p:nvPicPr>
          <p:cNvPr id="1026" name="Picture 2" descr="Afbeeldingsresultaat voor onderzoe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43859" y="4637565"/>
            <a:ext cx="2870977" cy="161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768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aphic 185">
            <a:extLst>
              <a:ext uri="{FF2B5EF4-FFF2-40B4-BE49-F238E27FC236}">
                <a16:creationId xmlns:a16="http://schemas.microsoft.com/office/drawing/2014/main" id="{8997F1B7-1EE7-4EA5-A5A4-866F9A810C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72" name="Freeform: Shape 71">
              <a:extLst>
                <a:ext uri="{FF2B5EF4-FFF2-40B4-BE49-F238E27FC236}">
                  <a16:creationId xmlns:a16="http://schemas.microsoft.com/office/drawing/2014/main" id="{B5E13483-2FB6-4753-8402-06FDC349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88F0DF22-F640-4002-B783-DF1C6A9473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9C2787B8-7984-4332-B611-D3D3DE898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5AF3646C-B3D7-4F57-8FD2-CD93CEB392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C65FA7DA-93A0-43A4-834C-0F1BB9806A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8" name="Oval 77">
            <a:extLst>
              <a:ext uri="{FF2B5EF4-FFF2-40B4-BE49-F238E27FC236}">
                <a16:creationId xmlns:a16="http://schemas.microsoft.com/office/drawing/2014/main" id="{104332FF-8349-42A5-B5C8-5EE3825CE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80" name="Rectangle 7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Freeform: Shape 81">
            <a:extLst>
              <a:ext uri="{FF2B5EF4-FFF2-40B4-BE49-F238E27FC236}">
                <a16:creationId xmlns:a16="http://schemas.microsoft.com/office/drawing/2014/main" id="{3C1D1FA3-6212-4B97-9B1E-C7F81247C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84" name="Freeform: Shape 83">
            <a:extLst>
              <a:ext uri="{FF2B5EF4-FFF2-40B4-BE49-F238E27FC236}">
                <a16:creationId xmlns:a16="http://schemas.microsoft.com/office/drawing/2014/main" id="{11C51958-04D4-4687-95A2-95DCDCF47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86" name="Freeform: Shape 85">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88" name="Freeform: Shape 87">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2" name="Titel 1">
            <a:extLst>
              <a:ext uri="{FF2B5EF4-FFF2-40B4-BE49-F238E27FC236}">
                <a16:creationId xmlns:a16="http://schemas.microsoft.com/office/drawing/2014/main" id="{94EF3352-89FD-41CC-B889-AC5190AB496E}"/>
              </a:ext>
            </a:extLst>
          </p:cNvPr>
          <p:cNvSpPr>
            <a:spLocks noGrp="1"/>
          </p:cNvSpPr>
          <p:nvPr>
            <p:ph type="title"/>
          </p:nvPr>
        </p:nvSpPr>
        <p:spPr>
          <a:xfrm>
            <a:off x="2232252" y="1258443"/>
            <a:ext cx="4834021" cy="1314996"/>
          </a:xfrm>
        </p:spPr>
        <p:txBody>
          <a:bodyPr vert="horz" lIns="91440" tIns="45720" rIns="91440" bIns="45720" rtlCol="0" anchor="b">
            <a:normAutofit/>
          </a:bodyPr>
          <a:lstStyle/>
          <a:p>
            <a:r>
              <a:rPr lang="en-US" dirty="0"/>
              <a:t>LET OP: </a:t>
            </a:r>
            <a:r>
              <a:rPr lang="en-US" dirty="0" err="1"/>
              <a:t>donderdag</a:t>
            </a:r>
            <a:r>
              <a:rPr lang="en-US" dirty="0"/>
              <a:t> L&amp;O </a:t>
            </a:r>
            <a:r>
              <a:rPr lang="en-US" dirty="0" err="1"/>
              <a:t>eerste</a:t>
            </a:r>
            <a:r>
              <a:rPr lang="en-US" dirty="0"/>
              <a:t> </a:t>
            </a:r>
            <a:r>
              <a:rPr lang="en-US" dirty="0" err="1"/>
              <a:t>uur</a:t>
            </a:r>
            <a:r>
              <a:rPr lang="en-US" dirty="0"/>
              <a:t> </a:t>
            </a:r>
          </a:p>
        </p:txBody>
      </p:sp>
      <p:sp>
        <p:nvSpPr>
          <p:cNvPr id="3" name="Tekstvak 2">
            <a:extLst>
              <a:ext uri="{FF2B5EF4-FFF2-40B4-BE49-F238E27FC236}">
                <a16:creationId xmlns:a16="http://schemas.microsoft.com/office/drawing/2014/main" id="{FBF3593E-4E46-4B19-928D-4A6389B5FF65}"/>
              </a:ext>
            </a:extLst>
          </p:cNvPr>
          <p:cNvSpPr txBox="1"/>
          <p:nvPr/>
        </p:nvSpPr>
        <p:spPr>
          <a:xfrm>
            <a:off x="2314052" y="3236630"/>
            <a:ext cx="4834021" cy="4044463"/>
          </a:xfrm>
          <a:prstGeom prst="rect">
            <a:avLst/>
          </a:prstGeom>
        </p:spPr>
        <p:txBody>
          <a:bodyPr vert="horz" lIns="91440" tIns="45720" rIns="91440" bIns="45720" rtlCol="0">
            <a:normAutofit/>
          </a:bodyPr>
          <a:lstStyle/>
          <a:p>
            <a:pPr>
              <a:lnSpc>
                <a:spcPct val="90000"/>
              </a:lnSpc>
              <a:spcAft>
                <a:spcPts val="600"/>
              </a:spcAft>
            </a:pPr>
            <a:r>
              <a:rPr lang="en-US" sz="2400" dirty="0" err="1"/>
              <a:t>Donderdag</a:t>
            </a:r>
            <a:r>
              <a:rPr lang="en-US" sz="2400" dirty="0"/>
              <a:t> om 9.00 </a:t>
            </a:r>
            <a:r>
              <a:rPr lang="en-US" sz="2400" dirty="0" err="1"/>
              <a:t>krijgen</a:t>
            </a:r>
            <a:r>
              <a:rPr lang="en-US" sz="2400" dirty="0"/>
              <a:t> </a:t>
            </a:r>
            <a:r>
              <a:rPr lang="en-US" sz="2400" dirty="0" err="1"/>
              <a:t>jullie</a:t>
            </a:r>
            <a:r>
              <a:rPr lang="en-US" sz="2400" dirty="0"/>
              <a:t> </a:t>
            </a:r>
            <a:r>
              <a:rPr lang="en-US" sz="2400" dirty="0" err="1"/>
              <a:t>informatie</a:t>
            </a:r>
            <a:r>
              <a:rPr lang="en-US" sz="2400" dirty="0"/>
              <a:t> over de </a:t>
            </a:r>
            <a:r>
              <a:rPr lang="en-US" sz="2400" dirty="0" err="1"/>
              <a:t>keuzedelen</a:t>
            </a:r>
            <a:r>
              <a:rPr lang="en-US" sz="2400" dirty="0"/>
              <a:t> voor </a:t>
            </a:r>
            <a:r>
              <a:rPr lang="en-US" sz="2400" dirty="0" err="1"/>
              <a:t>periode</a:t>
            </a:r>
            <a:r>
              <a:rPr lang="en-US" sz="2400" dirty="0"/>
              <a:t> 2. </a:t>
            </a:r>
          </a:p>
          <a:p>
            <a:pPr>
              <a:lnSpc>
                <a:spcPct val="90000"/>
              </a:lnSpc>
              <a:spcAft>
                <a:spcPts val="600"/>
              </a:spcAft>
            </a:pPr>
            <a:r>
              <a:rPr lang="en-US" sz="2400" dirty="0"/>
              <a:t>Na de </a:t>
            </a:r>
            <a:r>
              <a:rPr lang="en-US" sz="2400" dirty="0" err="1"/>
              <a:t>informatie</a:t>
            </a:r>
            <a:r>
              <a:rPr lang="en-US" sz="2400" dirty="0"/>
              <a:t> </a:t>
            </a:r>
            <a:r>
              <a:rPr lang="en-US" sz="2400" dirty="0" err="1"/>
              <a:t>staat</a:t>
            </a:r>
            <a:r>
              <a:rPr lang="en-US" sz="2400" dirty="0"/>
              <a:t> </a:t>
            </a:r>
            <a:r>
              <a:rPr lang="en-US" sz="2400" dirty="0" err="1"/>
              <a:t>er</a:t>
            </a:r>
            <a:r>
              <a:rPr lang="en-US" sz="2400" dirty="0"/>
              <a:t> </a:t>
            </a:r>
            <a:r>
              <a:rPr lang="en-US" sz="2400" dirty="0" err="1"/>
              <a:t>een</a:t>
            </a:r>
            <a:r>
              <a:rPr lang="en-US" sz="2400" dirty="0"/>
              <a:t> </a:t>
            </a:r>
            <a:r>
              <a:rPr lang="en-US" sz="2400" dirty="0" err="1"/>
              <a:t>formulier</a:t>
            </a:r>
            <a:r>
              <a:rPr lang="en-US" sz="2400" dirty="0"/>
              <a:t> </a:t>
            </a:r>
            <a:r>
              <a:rPr lang="en-US" sz="2400" dirty="0" err="1"/>
              <a:t>klaar</a:t>
            </a:r>
            <a:r>
              <a:rPr lang="en-US" sz="2400" dirty="0"/>
              <a:t> in Teams </a:t>
            </a:r>
            <a:r>
              <a:rPr lang="en-US" sz="2400" dirty="0" err="1"/>
              <a:t>waarop</a:t>
            </a:r>
            <a:r>
              <a:rPr lang="en-US" sz="2400" dirty="0"/>
              <a:t> je </a:t>
            </a:r>
            <a:r>
              <a:rPr lang="en-US" sz="2400" dirty="0" err="1"/>
              <a:t>je</a:t>
            </a:r>
            <a:r>
              <a:rPr lang="en-US" sz="2400" dirty="0"/>
              <a:t> </a:t>
            </a:r>
            <a:r>
              <a:rPr lang="en-US" sz="2400" dirty="0" err="1"/>
              <a:t>keuzes</a:t>
            </a:r>
            <a:r>
              <a:rPr lang="en-US" sz="2400" dirty="0"/>
              <a:t> </a:t>
            </a:r>
            <a:r>
              <a:rPr lang="en-US" sz="2400" dirty="0" err="1"/>
              <a:t>gaat</a:t>
            </a:r>
            <a:r>
              <a:rPr lang="en-US" sz="2400" dirty="0"/>
              <a:t> </a:t>
            </a:r>
            <a:r>
              <a:rPr lang="en-US" sz="2400" dirty="0" err="1"/>
              <a:t>doorgeven</a:t>
            </a:r>
            <a:r>
              <a:rPr lang="en-US" sz="2400" dirty="0"/>
              <a:t>. </a:t>
            </a:r>
          </a:p>
          <a:p>
            <a:pPr>
              <a:lnSpc>
                <a:spcPct val="90000"/>
              </a:lnSpc>
              <a:spcAft>
                <a:spcPts val="600"/>
              </a:spcAft>
            </a:pPr>
            <a:endParaRPr lang="en-US" sz="2400" dirty="0"/>
          </a:p>
          <a:p>
            <a:pPr>
              <a:lnSpc>
                <a:spcPct val="90000"/>
              </a:lnSpc>
              <a:spcAft>
                <a:spcPts val="600"/>
              </a:spcAft>
            </a:pPr>
            <a:endParaRPr lang="en-US" sz="2400" dirty="0"/>
          </a:p>
        </p:txBody>
      </p:sp>
      <p:pic>
        <p:nvPicPr>
          <p:cNvPr id="3074" name="Picture 2" descr="Be There.... Or ELSE! - Victory Baby | Meme Generator">
            <a:extLst>
              <a:ext uri="{FF2B5EF4-FFF2-40B4-BE49-F238E27FC236}">
                <a16:creationId xmlns:a16="http://schemas.microsoft.com/office/drawing/2014/main" id="{6565B2DD-47AC-41FE-AAB5-DACD8362392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35473" y="1200223"/>
            <a:ext cx="4072815" cy="4072815"/>
          </a:xfrm>
          <a:prstGeom prst="rect">
            <a:avLst/>
          </a:prstGeom>
          <a:noFill/>
          <a:extLst>
            <a:ext uri="{909E8E84-426E-40DD-AFC4-6F175D3DCCD1}">
              <a14:hiddenFill xmlns:a14="http://schemas.microsoft.com/office/drawing/2010/main">
                <a:solidFill>
                  <a:srgbClr val="FFFFFF"/>
                </a:solidFill>
              </a14:hiddenFill>
            </a:ext>
          </a:extLst>
        </p:spPr>
      </p:pic>
      <p:grpSp>
        <p:nvGrpSpPr>
          <p:cNvPr id="90"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91" name="Freeform: Shape 90">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928720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E281BF-F694-4480-9D7D-77CC00CB9862}"/>
              </a:ext>
            </a:extLst>
          </p:cNvPr>
          <p:cNvSpPr>
            <a:spLocks noGrp="1"/>
          </p:cNvSpPr>
          <p:nvPr>
            <p:ph type="title"/>
          </p:nvPr>
        </p:nvSpPr>
        <p:spPr/>
        <p:txBody>
          <a:bodyPr/>
          <a:lstStyle/>
          <a:p>
            <a:r>
              <a:rPr lang="nl-NL" dirty="0"/>
              <a:t>Opbouw van en eisen aan het adviesrapport </a:t>
            </a:r>
          </a:p>
        </p:txBody>
      </p:sp>
      <p:sp>
        <p:nvSpPr>
          <p:cNvPr id="6" name="Tekstvak 5">
            <a:extLst>
              <a:ext uri="{FF2B5EF4-FFF2-40B4-BE49-F238E27FC236}">
                <a16:creationId xmlns:a16="http://schemas.microsoft.com/office/drawing/2014/main" id="{9E94662F-1D1A-4C7D-A98F-57ADF7516F16}"/>
              </a:ext>
            </a:extLst>
          </p:cNvPr>
          <p:cNvSpPr txBox="1"/>
          <p:nvPr/>
        </p:nvSpPr>
        <p:spPr>
          <a:xfrm>
            <a:off x="933449" y="1602165"/>
            <a:ext cx="10582275" cy="2585323"/>
          </a:xfrm>
          <a:prstGeom prst="rect">
            <a:avLst/>
          </a:prstGeom>
          <a:noFill/>
        </p:spPr>
        <p:txBody>
          <a:bodyPr wrap="square">
            <a:spAutoFit/>
          </a:bodyPr>
          <a:lstStyle/>
          <a:p>
            <a:r>
              <a:rPr lang="nl-NL" b="0" i="0" dirty="0">
                <a:solidFill>
                  <a:srgbClr val="333333"/>
                </a:solidFill>
                <a:effectLst/>
                <a:latin typeface="Arial" panose="020B0604020202020204" pitchFamily="34" charset="0"/>
              </a:rPr>
              <a:t>Je gaat een </a:t>
            </a:r>
            <a:r>
              <a:rPr lang="nl-NL" dirty="0">
                <a:solidFill>
                  <a:srgbClr val="333333"/>
                </a:solidFill>
                <a:latin typeface="Arial" panose="020B0604020202020204" pitchFamily="34" charset="0"/>
              </a:rPr>
              <a:t>a</a:t>
            </a:r>
            <a:r>
              <a:rPr lang="nl-NL" b="0" i="0" dirty="0">
                <a:solidFill>
                  <a:srgbClr val="333333"/>
                </a:solidFill>
                <a:effectLst/>
                <a:latin typeface="Arial" panose="020B0604020202020204" pitchFamily="34" charset="0"/>
              </a:rPr>
              <a:t>dviesrapport schrijven over een vraagstuk op het gebied van leefbaarheid (in en om de stad). Je werkt in multidisciplinaire teams. Dit wil zeggen; het adviesrapport wordt vanuit verschillende (minimaal twee) specialisaties geschreven. Door jullie expertises bij elkaar te brengen komen jullie tot een compleet advies voor een leefbare stad.</a:t>
            </a:r>
          </a:p>
          <a:p>
            <a:br>
              <a:rPr lang="nl-NL" dirty="0"/>
            </a:br>
            <a:r>
              <a:rPr lang="nl-NL" b="0" i="0" dirty="0">
                <a:solidFill>
                  <a:srgbClr val="333333"/>
                </a:solidFill>
                <a:effectLst/>
                <a:latin typeface="Arial" panose="020B0604020202020204" pitchFamily="34" charset="0"/>
              </a:rPr>
              <a:t>Voor een goed beleidsadvies moet je op de hoogte zijn van de actuele ontwikkelingen. Hiervoor doen jullie desk- en field research. Je kijkt welke ontwikkelingen belangrijk zijn voor de leefbaarheid van de stad. Ook zoek je contact met jullie stakeholders voor inhoudelijke afstemming.</a:t>
            </a:r>
            <a:br>
              <a:rPr lang="nl-NL" dirty="0"/>
            </a:br>
            <a:endParaRPr lang="nl-NL" dirty="0"/>
          </a:p>
        </p:txBody>
      </p:sp>
      <p:sp>
        <p:nvSpPr>
          <p:cNvPr id="8" name="Tekstvak 7">
            <a:extLst>
              <a:ext uri="{FF2B5EF4-FFF2-40B4-BE49-F238E27FC236}">
                <a16:creationId xmlns:a16="http://schemas.microsoft.com/office/drawing/2014/main" id="{1FE171C7-12B7-489C-94BB-EA01E76E0900}"/>
              </a:ext>
            </a:extLst>
          </p:cNvPr>
          <p:cNvSpPr txBox="1"/>
          <p:nvPr/>
        </p:nvSpPr>
        <p:spPr>
          <a:xfrm>
            <a:off x="933449" y="4013538"/>
            <a:ext cx="10687051" cy="1754326"/>
          </a:xfrm>
          <a:prstGeom prst="rect">
            <a:avLst/>
          </a:prstGeom>
          <a:solidFill>
            <a:schemeClr val="accent1"/>
          </a:solidFill>
        </p:spPr>
        <p:txBody>
          <a:bodyPr wrap="square">
            <a:spAutoFit/>
          </a:bodyPr>
          <a:lstStyle/>
          <a:p>
            <a:r>
              <a:rPr lang="nl-NL" dirty="0"/>
              <a:t>LET OP: </a:t>
            </a:r>
          </a:p>
          <a:p>
            <a:r>
              <a:rPr lang="nl-NL" dirty="0"/>
              <a:t>Voorwaarde voor beoordeling </a:t>
            </a:r>
          </a:p>
          <a:p>
            <a:r>
              <a:rPr lang="nl-NL" dirty="0"/>
              <a:t>Het verslag voldoet aan de voorwaarden voor beoordeling volgens de Helicon checklist voor verslagen.  	</a:t>
            </a:r>
          </a:p>
          <a:p>
            <a:r>
              <a:rPr lang="nl-NL" dirty="0"/>
              <a:t>JA / NEE</a:t>
            </a:r>
          </a:p>
          <a:p>
            <a:r>
              <a:rPr lang="nl-NL" i="1" dirty="0"/>
              <a:t>Indien het verslag niet aan de voorwaarden voldoet kan deze niet beoordeeld worden. </a:t>
            </a:r>
          </a:p>
          <a:p>
            <a:r>
              <a:rPr lang="nl-NL" dirty="0"/>
              <a:t> </a:t>
            </a:r>
          </a:p>
        </p:txBody>
      </p:sp>
    </p:spTree>
    <p:extLst>
      <p:ext uri="{BB962C8B-B14F-4D97-AF65-F5344CB8AC3E}">
        <p14:creationId xmlns:p14="http://schemas.microsoft.com/office/powerpoint/2010/main" val="211850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73F38E8-7222-498E-8007-9C1339AA58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12" name="Freeform: Shape 11">
            <a:extLst>
              <a:ext uri="{FF2B5EF4-FFF2-40B4-BE49-F238E27FC236}">
                <a16:creationId xmlns:a16="http://schemas.microsoft.com/office/drawing/2014/main" id="{22170AF3-61AC-4086-B07D-81FDC0917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grpSp>
        <p:nvGrpSpPr>
          <p:cNvPr id="14" name="Group 13">
            <a:extLst>
              <a:ext uri="{FF2B5EF4-FFF2-40B4-BE49-F238E27FC236}">
                <a16:creationId xmlns:a16="http://schemas.microsoft.com/office/drawing/2014/main" id="{8BA53ACC-5E7A-47CA-AFB6-3EDE695A36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72668" y="1090454"/>
            <a:ext cx="9417090" cy="5182756"/>
            <a:chOff x="1672668" y="1090453"/>
            <a:chExt cx="9465232" cy="5238271"/>
          </a:xfrm>
        </p:grpSpPr>
        <p:sp>
          <p:nvSpPr>
            <p:cNvPr id="15" name="Rectangle 14">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chemeClr val="accent3">
                <a:alpha val="20000"/>
              </a:schemeClr>
            </a:solidFill>
            <a:ln w="28575">
              <a:solidFill>
                <a:schemeClr val="tx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Afbeelding 2">
            <a:extLst>
              <a:ext uri="{FF2B5EF4-FFF2-40B4-BE49-F238E27FC236}">
                <a16:creationId xmlns:a16="http://schemas.microsoft.com/office/drawing/2014/main" id="{2A872B37-DF57-4FBC-AB43-214A2732C582}"/>
              </a:ext>
            </a:extLst>
          </p:cNvPr>
          <p:cNvPicPr>
            <a:picLocks noChangeAspect="1"/>
          </p:cNvPicPr>
          <p:nvPr/>
        </p:nvPicPr>
        <p:blipFill rotWithShape="1">
          <a:blip r:embed="rId2"/>
          <a:srcRect r="1" b="1"/>
          <a:stretch/>
        </p:blipFill>
        <p:spPr>
          <a:xfrm>
            <a:off x="1280667" y="677668"/>
            <a:ext cx="9630666" cy="5417250"/>
          </a:xfrm>
          <a:prstGeom prst="rect">
            <a:avLst/>
          </a:prstGeom>
          <a:ln w="28575">
            <a:solidFill>
              <a:schemeClr val="tx1"/>
            </a:solidFill>
          </a:ln>
        </p:spPr>
      </p:pic>
      <p:sp>
        <p:nvSpPr>
          <p:cNvPr id="18" name="Graphic 212">
            <a:extLst>
              <a:ext uri="{FF2B5EF4-FFF2-40B4-BE49-F238E27FC236}">
                <a16:creationId xmlns:a16="http://schemas.microsoft.com/office/drawing/2014/main" id="{7BD8AB83-2763-4392-B4B9-049CDF1F6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26883" y="168141"/>
            <a:ext cx="755837" cy="755837"/>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0" name="Graphic 212">
            <a:extLst>
              <a:ext uri="{FF2B5EF4-FFF2-40B4-BE49-F238E27FC236}">
                <a16:creationId xmlns:a16="http://schemas.microsoft.com/office/drawing/2014/main" id="{480F071C-C35C-4CE1-8EE5-8ED96E2F4E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26883" y="168141"/>
            <a:ext cx="755837" cy="755837"/>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 name="Ster: 6 punten 1">
            <a:extLst>
              <a:ext uri="{FF2B5EF4-FFF2-40B4-BE49-F238E27FC236}">
                <a16:creationId xmlns:a16="http://schemas.microsoft.com/office/drawing/2014/main" id="{2B45A09A-99EA-43C6-9F63-3035EC2CBB30}"/>
              </a:ext>
            </a:extLst>
          </p:cNvPr>
          <p:cNvSpPr/>
          <p:nvPr/>
        </p:nvSpPr>
        <p:spPr>
          <a:xfrm rot="20703698">
            <a:off x="172108" y="2226127"/>
            <a:ext cx="2772522" cy="2989457"/>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Voorwaarden voor beoordeling </a:t>
            </a:r>
          </a:p>
        </p:txBody>
      </p:sp>
    </p:spTree>
    <p:extLst>
      <p:ext uri="{BB962C8B-B14F-4D97-AF65-F5344CB8AC3E}">
        <p14:creationId xmlns:p14="http://schemas.microsoft.com/office/powerpoint/2010/main" val="382188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FunkyShapesDarkVTI">
  <a:themeElements>
    <a:clrScheme name="AnalogousFromDarkSeedLeftStep">
      <a:dk1>
        <a:srgbClr val="000000"/>
      </a:dk1>
      <a:lt1>
        <a:srgbClr val="FFFFFF"/>
      </a:lt1>
      <a:dk2>
        <a:srgbClr val="412B24"/>
      </a:dk2>
      <a:lt2>
        <a:srgbClr val="E6E2E8"/>
      </a:lt2>
      <a:accent1>
        <a:srgbClr val="4BB821"/>
      </a:accent1>
      <a:accent2>
        <a:srgbClr val="81B113"/>
      </a:accent2>
      <a:accent3>
        <a:srgbClr val="B1A11F"/>
      </a:accent3>
      <a:accent4>
        <a:srgbClr val="D57017"/>
      </a:accent4>
      <a:accent5>
        <a:srgbClr val="E73329"/>
      </a:accent5>
      <a:accent6>
        <a:srgbClr val="D5175C"/>
      </a:accent6>
      <a:hlink>
        <a:srgbClr val="BF5B3F"/>
      </a:hlink>
      <a:folHlink>
        <a:srgbClr val="7F7F7F"/>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DarkVTI" id="{84637DF0-7D2D-4F20-816C-4D6C45F3FAF2}" vid="{0EF594EE-C33F-480F-80E7-D4F74C1C30EB}"/>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882E0B02A318E459AD716AC786DE572" ma:contentTypeVersion="12" ma:contentTypeDescription="Een nieuw document maken." ma:contentTypeScope="" ma:versionID="1dc84fb11a9be35ac09a1ae920ea7357">
  <xsd:schema xmlns:xsd="http://www.w3.org/2001/XMLSchema" xmlns:xs="http://www.w3.org/2001/XMLSchema" xmlns:p="http://schemas.microsoft.com/office/2006/metadata/properties" xmlns:ns2="34354c1b-6b8c-435b-ad50-990538c19557" xmlns:ns3="47a28104-336f-447d-946e-e305ac2bcd47" targetNamespace="http://schemas.microsoft.com/office/2006/metadata/properties" ma:root="true" ma:fieldsID="85fd8f0e804736af8b3f71c277445723" ns2:_="" ns3:_="">
    <xsd:import namespace="34354c1b-6b8c-435b-ad50-990538c19557"/>
    <xsd:import namespace="47a28104-336f-447d-946e-e305ac2bcd4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354c1b-6b8c-435b-ad50-990538c19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7a28104-336f-447d-946e-e305ac2bcd47"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F8B1D68-FF01-411B-A0E3-684B26A9833C}">
  <ds:schemaRefs>
    <ds:schemaRef ds:uri="http://purl.org/dc/terms/"/>
    <ds:schemaRef ds:uri="http://www.w3.org/XML/1998/namespace"/>
    <ds:schemaRef ds:uri="http://schemas.microsoft.com/office/infopath/2007/PartnerControls"/>
    <ds:schemaRef ds:uri="47a28104-336f-447d-946e-e305ac2bcd47"/>
    <ds:schemaRef ds:uri="34354c1b-6b8c-435b-ad50-990538c19557"/>
    <ds:schemaRef ds:uri="http://schemas.microsoft.com/office/2006/metadata/properties"/>
    <ds:schemaRef ds:uri="http://schemas.microsoft.com/office/2006/documentManagement/types"/>
    <ds:schemaRef ds:uri="http://schemas.openxmlformats.org/package/2006/metadata/core-properties"/>
    <ds:schemaRef ds:uri="http://purl.org/dc/dcmitype/"/>
    <ds:schemaRef ds:uri="http://purl.org/dc/elements/1.1/"/>
  </ds:schemaRefs>
</ds:datastoreItem>
</file>

<file path=customXml/itemProps2.xml><?xml version="1.0" encoding="utf-8"?>
<ds:datastoreItem xmlns:ds="http://schemas.openxmlformats.org/officeDocument/2006/customXml" ds:itemID="{D7E85FCC-524B-43E2-9109-619D75EFED92}">
  <ds:schemaRefs>
    <ds:schemaRef ds:uri="http://schemas.microsoft.com/sharepoint/v3/contenttype/forms"/>
  </ds:schemaRefs>
</ds:datastoreItem>
</file>

<file path=customXml/itemProps3.xml><?xml version="1.0" encoding="utf-8"?>
<ds:datastoreItem xmlns:ds="http://schemas.openxmlformats.org/officeDocument/2006/customXml" ds:itemID="{BA0EC1DE-5F23-45F8-89A1-CB3B114BE5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354c1b-6b8c-435b-ad50-990538c19557"/>
    <ds:schemaRef ds:uri="47a28104-336f-447d-946e-e305ac2bcd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TotalTime>
  <Words>2040</Words>
  <Application>Microsoft Office PowerPoint</Application>
  <PresentationFormat>Breedbeeld</PresentationFormat>
  <Paragraphs>275</Paragraphs>
  <Slides>31</Slides>
  <Notes>11</Notes>
  <HiddenSlides>0</HiddenSlides>
  <MMClips>1</MMClips>
  <ScaleCrop>false</ScaleCrop>
  <HeadingPairs>
    <vt:vector size="6" baseType="variant">
      <vt:variant>
        <vt:lpstr>Gebruikte lettertypen</vt:lpstr>
      </vt:variant>
      <vt:variant>
        <vt:i4>5</vt:i4>
      </vt:variant>
      <vt:variant>
        <vt:lpstr>Thema</vt:lpstr>
      </vt:variant>
      <vt:variant>
        <vt:i4>2</vt:i4>
      </vt:variant>
      <vt:variant>
        <vt:lpstr>Diatitels</vt:lpstr>
      </vt:variant>
      <vt:variant>
        <vt:i4>31</vt:i4>
      </vt:variant>
    </vt:vector>
  </HeadingPairs>
  <TitlesOfParts>
    <vt:vector size="38" baseType="lpstr">
      <vt:lpstr>Arial</vt:lpstr>
      <vt:lpstr>Calibri</vt:lpstr>
      <vt:lpstr>Segoe UI</vt:lpstr>
      <vt:lpstr>Source Sans Pro</vt:lpstr>
      <vt:lpstr>Wingdings</vt:lpstr>
      <vt:lpstr>FunkyShapesDarkVTI</vt:lpstr>
      <vt:lpstr>Kantoorthema</vt:lpstr>
      <vt:lpstr>Aftrap van IBS week</vt:lpstr>
      <vt:lpstr>Programma van vandaag</vt:lpstr>
      <vt:lpstr>Terugblik op vorige week</vt:lpstr>
      <vt:lpstr>PowerPoint-presentatie</vt:lpstr>
      <vt:lpstr>PowerPoint-presentatie</vt:lpstr>
      <vt:lpstr>PowerPoint-presentatie</vt:lpstr>
      <vt:lpstr>LET OP: donderdag L&amp;O eerste uur </vt:lpstr>
      <vt:lpstr>Opbouw van en eisen aan het adviesrapport </vt:lpstr>
      <vt:lpstr>PowerPoint-presentatie</vt:lpstr>
      <vt:lpstr>PowerPoint-presentatie</vt:lpstr>
      <vt:lpstr>PowerPoint-presentatie</vt:lpstr>
      <vt:lpstr>PowerPoint-presentatie</vt:lpstr>
      <vt:lpstr>PowerPoint-presentatie</vt:lpstr>
      <vt:lpstr>Na de lunch: onderzoeksvaardigheden</vt:lpstr>
      <vt:lpstr>Lunchpauze! </vt:lpstr>
      <vt:lpstr>PowerPoint-presentatie</vt:lpstr>
      <vt:lpstr>Programma</vt:lpstr>
      <vt:lpstr>Leerdoelen</vt:lpstr>
      <vt:lpstr>Onderzoek</vt:lpstr>
      <vt:lpstr>Wat is onderzoek?</vt:lpstr>
      <vt:lpstr>Controleerbaarheid</vt:lpstr>
      <vt:lpstr>Wat is onderzoek?</vt:lpstr>
      <vt:lpstr>Onderzoeksmethoden</vt:lpstr>
      <vt:lpstr>Enquête</vt:lpstr>
      <vt:lpstr>Vind je dit goede of slechte vragen? En waarom?</vt:lpstr>
      <vt:lpstr>Uitvoeren van de vragenlijst</vt:lpstr>
      <vt:lpstr>Observeren</vt:lpstr>
      <vt:lpstr>Interview</vt:lpstr>
      <vt:lpstr>Literatuur en brongebruik</vt:lpstr>
      <vt:lpstr>Bronvermelding (APA normen)</vt:lpstr>
      <vt:lpstr>Aan de slag!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Aftrap van IBS week</dc:title>
  <dc:creator>Pascalle Cup</dc:creator>
  <cp:lastModifiedBy>Pascalle Cup</cp:lastModifiedBy>
  <cp:revision>1</cp:revision>
  <dcterms:created xsi:type="dcterms:W3CDTF">2020-09-06T15:11:24Z</dcterms:created>
  <dcterms:modified xsi:type="dcterms:W3CDTF">2020-09-06T15:24:57Z</dcterms:modified>
</cp:coreProperties>
</file>